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64" r:id="rId5"/>
    <p:sldId id="321" r:id="rId6"/>
    <p:sldId id="435" r:id="rId7"/>
    <p:sldId id="394" r:id="rId8"/>
    <p:sldId id="426" r:id="rId9"/>
    <p:sldId id="427" r:id="rId10"/>
    <p:sldId id="428" r:id="rId11"/>
    <p:sldId id="430" r:id="rId12"/>
    <p:sldId id="431" r:id="rId13"/>
    <p:sldId id="432" r:id="rId14"/>
    <p:sldId id="433" r:id="rId15"/>
    <p:sldId id="434" r:id="rId16"/>
    <p:sldId id="437" r:id="rId17"/>
    <p:sldId id="436" r:id="rId18"/>
    <p:sldId id="438" r:id="rId19"/>
    <p:sldId id="439" r:id="rId20"/>
    <p:sldId id="440" r:id="rId21"/>
    <p:sldId id="441" r:id="rId22"/>
    <p:sldId id="442" r:id="rId23"/>
    <p:sldId id="443" r:id="rId24"/>
    <p:sldId id="402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orient="horz" pos="405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pos="289" userDrawn="1">
          <p15:clr>
            <a:srgbClr val="A4A3A4"/>
          </p15:clr>
        </p15:guide>
        <p15:guide id="9" pos="2562" userDrawn="1">
          <p15:clr>
            <a:srgbClr val="A4A3A4"/>
          </p15:clr>
        </p15:guide>
        <p15:guide id="10" pos="2706" userDrawn="1">
          <p15:clr>
            <a:srgbClr val="A4A3A4"/>
          </p15:clr>
        </p15:guide>
        <p15:guide id="15" pos="4976" userDrawn="1">
          <p15:clr>
            <a:srgbClr val="A4A3A4"/>
          </p15:clr>
        </p15:guide>
        <p15:guide id="16" pos="5118" userDrawn="1">
          <p15:clr>
            <a:srgbClr val="A4A3A4"/>
          </p15:clr>
        </p15:guide>
        <p15:guide id="21" pos="7385" userDrawn="1">
          <p15:clr>
            <a:srgbClr val="A4A3A4"/>
          </p15:clr>
        </p15:guide>
        <p15:guide id="22" orient="horz" pos="842" userDrawn="1">
          <p15:clr>
            <a:srgbClr val="A4A3A4"/>
          </p15:clr>
        </p15:guide>
        <p15:guide id="25" orient="horz" pos="3931" userDrawn="1">
          <p15:clr>
            <a:srgbClr val="A4A3A4"/>
          </p15:clr>
        </p15:guide>
        <p15:guide id="26" orient="horz" pos="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30EB5-7B8C-40F8-A0D5-CFBAF2949552}" v="31" dt="2024-03-21T19:49:12.271"/>
    <p1510:client id="{CB0FCF01-381E-07D5-E245-A58396DE85CD}" v="36" dt="2024-03-21T19:47:3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86"/>
        <p:guide orient="horz" pos="4050"/>
        <p:guide orient="horz" pos="4200"/>
        <p:guide pos="289"/>
        <p:guide pos="2562"/>
        <p:guide pos="2706"/>
        <p:guide pos="4976"/>
        <p:guide pos="5118"/>
        <p:guide pos="7385"/>
        <p:guide orient="horz" pos="842"/>
        <p:guide orient="horz" pos="3931"/>
        <p:guide orient="horz" pos="29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eng, Hsin Ying" userId="S::hsinying.tseng@providence.org::94e4d356-8129-46ae-b581-15a31109b2b0" providerId="AD" clId="Web-{EE7AA276-DA36-ECF4-8A57-CE178AFBAF23}"/>
    <pc:docChg chg="addSld modSld">
      <pc:chgData name="Tseng, Hsin Ying" userId="S::hsinying.tseng@providence.org::94e4d356-8129-46ae-b581-15a31109b2b0" providerId="AD" clId="Web-{EE7AA276-DA36-ECF4-8A57-CE178AFBAF23}" dt="2024-03-14T19:18:47.366" v="5" actId="20577"/>
      <pc:docMkLst>
        <pc:docMk/>
      </pc:docMkLst>
      <pc:sldChg chg="modSp add replId">
        <pc:chgData name="Tseng, Hsin Ying" userId="S::hsinying.tseng@providence.org::94e4d356-8129-46ae-b581-15a31109b2b0" providerId="AD" clId="Web-{EE7AA276-DA36-ECF4-8A57-CE178AFBAF23}" dt="2024-03-14T19:18:47.366" v="5" actId="20577"/>
        <pc:sldMkLst>
          <pc:docMk/>
          <pc:sldMk cId="3517777397" sldId="437"/>
        </pc:sldMkLst>
        <pc:spChg chg="mod">
          <ac:chgData name="Tseng, Hsin Ying" userId="S::hsinying.tseng@providence.org::94e4d356-8129-46ae-b581-15a31109b2b0" providerId="AD" clId="Web-{EE7AA276-DA36-ECF4-8A57-CE178AFBAF23}" dt="2024-03-14T19:18:47.366" v="5" actId="20577"/>
          <ac:spMkLst>
            <pc:docMk/>
            <pc:sldMk cId="3517777397" sldId="437"/>
            <ac:spMk id="2" creationId="{29DF23DE-5E94-06E2-804E-12E2212A38DE}"/>
          </ac:spMkLst>
        </pc:spChg>
      </pc:sldChg>
    </pc:docChg>
  </pc:docChgLst>
  <pc:docChgLst>
    <pc:chgData name="Tseng, Hsin Ying" userId="S::hsinying.tseng@providence.org::94e4d356-8129-46ae-b581-15a31109b2b0" providerId="AD" clId="Web-{74C13B19-F719-E2BC-A5EA-B28D1C7C62A7}"/>
    <pc:docChg chg="delSld">
      <pc:chgData name="Tseng, Hsin Ying" userId="S::hsinying.tseng@providence.org::94e4d356-8129-46ae-b581-15a31109b2b0" providerId="AD" clId="Web-{74C13B19-F719-E2BC-A5EA-B28D1C7C62A7}" dt="2024-03-07T19:09:56.022" v="0"/>
      <pc:docMkLst>
        <pc:docMk/>
      </pc:docMkLst>
      <pc:sldChg chg="del">
        <pc:chgData name="Tseng, Hsin Ying" userId="S::hsinying.tseng@providence.org::94e4d356-8129-46ae-b581-15a31109b2b0" providerId="AD" clId="Web-{74C13B19-F719-E2BC-A5EA-B28D1C7C62A7}" dt="2024-03-07T19:09:56.022" v="0"/>
        <pc:sldMkLst>
          <pc:docMk/>
          <pc:sldMk cId="1397678964" sldId="429"/>
        </pc:sldMkLst>
      </pc:sldChg>
    </pc:docChg>
  </pc:docChgLst>
  <pc:docChgLst>
    <pc:chgData name="Tseng, Hsin Ying" userId="94e4d356-8129-46ae-b581-15a31109b2b0" providerId="ADAL" clId="{16288D79-6276-4468-849F-13D52628517C}"/>
    <pc:docChg chg="undo custSel addSld delSld modSld sldOrd">
      <pc:chgData name="Tseng, Hsin Ying" userId="94e4d356-8129-46ae-b581-15a31109b2b0" providerId="ADAL" clId="{16288D79-6276-4468-849F-13D52628517C}" dt="2024-03-07T19:07:41.818" v="2677" actId="20577"/>
      <pc:docMkLst>
        <pc:docMk/>
      </pc:docMkLst>
      <pc:sldChg chg="modSp mod">
        <pc:chgData name="Tseng, Hsin Ying" userId="94e4d356-8129-46ae-b581-15a31109b2b0" providerId="ADAL" clId="{16288D79-6276-4468-849F-13D52628517C}" dt="2024-03-07T19:02:22.799" v="2239" actId="20577"/>
        <pc:sldMkLst>
          <pc:docMk/>
          <pc:sldMk cId="2753873933" sldId="321"/>
        </pc:sldMkLst>
        <pc:spChg chg="mod">
          <ac:chgData name="Tseng, Hsin Ying" userId="94e4d356-8129-46ae-b581-15a31109b2b0" providerId="ADAL" clId="{16288D79-6276-4468-849F-13D52628517C}" dt="2024-03-07T19:02:22.799" v="2239" actId="20577"/>
          <ac:spMkLst>
            <pc:docMk/>
            <pc:sldMk cId="2753873933" sldId="321"/>
            <ac:spMk id="9" creationId="{CAE382F8-33B5-F444-8529-FF82800DCEE6}"/>
          </ac:spMkLst>
        </pc:spChg>
      </pc:sldChg>
      <pc:sldChg chg="modSp del mod">
        <pc:chgData name="Tseng, Hsin Ying" userId="94e4d356-8129-46ae-b581-15a31109b2b0" providerId="ADAL" clId="{16288D79-6276-4468-849F-13D52628517C}" dt="2024-03-07T18:57:00.139" v="2235" actId="47"/>
        <pc:sldMkLst>
          <pc:docMk/>
          <pc:sldMk cId="676079164" sldId="353"/>
        </pc:sldMkLst>
        <pc:spChg chg="mod">
          <ac:chgData name="Tseng, Hsin Ying" userId="94e4d356-8129-46ae-b581-15a31109b2b0" providerId="ADAL" clId="{16288D79-6276-4468-849F-13D52628517C}" dt="2024-03-07T18:43:57.682" v="1411" actId="20577"/>
          <ac:spMkLst>
            <pc:docMk/>
            <pc:sldMk cId="676079164" sldId="353"/>
            <ac:spMk id="6" creationId="{05BF0BD8-B673-194A-84CF-EA5B60BB0CE5}"/>
          </ac:spMkLst>
        </pc:spChg>
      </pc:sldChg>
      <pc:sldChg chg="del">
        <pc:chgData name="Tseng, Hsin Ying" userId="94e4d356-8129-46ae-b581-15a31109b2b0" providerId="ADAL" clId="{16288D79-6276-4468-849F-13D52628517C}" dt="2024-03-07T18:25:01.989" v="284" actId="47"/>
        <pc:sldMkLst>
          <pc:docMk/>
          <pc:sldMk cId="4133822449" sldId="363"/>
        </pc:sldMkLst>
      </pc:sldChg>
      <pc:sldChg chg="modSp mod">
        <pc:chgData name="Tseng, Hsin Ying" userId="94e4d356-8129-46ae-b581-15a31109b2b0" providerId="ADAL" clId="{16288D79-6276-4468-849F-13D52628517C}" dt="2024-03-07T18:24:33.838" v="280" actId="20577"/>
        <pc:sldMkLst>
          <pc:docMk/>
          <pc:sldMk cId="1288853237" sldId="364"/>
        </pc:sldMkLst>
        <pc:spChg chg="mod">
          <ac:chgData name="Tseng, Hsin Ying" userId="94e4d356-8129-46ae-b581-15a31109b2b0" providerId="ADAL" clId="{16288D79-6276-4468-849F-13D52628517C}" dt="2024-03-07T18:24:33.838" v="280" actId="20577"/>
          <ac:spMkLst>
            <pc:docMk/>
            <pc:sldMk cId="1288853237" sldId="364"/>
            <ac:spMk id="4" creationId="{569CA1AA-3AF4-EF4C-8D59-4D79B9C88199}"/>
          </ac:spMkLst>
        </pc:spChg>
        <pc:spChg chg="mod">
          <ac:chgData name="Tseng, Hsin Ying" userId="94e4d356-8129-46ae-b581-15a31109b2b0" providerId="ADAL" clId="{16288D79-6276-4468-849F-13D52628517C}" dt="2024-03-07T18:24:17.078" v="278" actId="20577"/>
          <ac:spMkLst>
            <pc:docMk/>
            <pc:sldMk cId="1288853237" sldId="364"/>
            <ac:spMk id="5" creationId="{91FF85D8-6A00-DF45-B1EC-731773ED0C25}"/>
          </ac:spMkLst>
        </pc:spChg>
      </pc:sldChg>
      <pc:sldChg chg="modSp mod">
        <pc:chgData name="Tseng, Hsin Ying" userId="94e4d356-8129-46ae-b581-15a31109b2b0" providerId="ADAL" clId="{16288D79-6276-4468-849F-13D52628517C}" dt="2024-03-07T18:22:39.385" v="220" actId="20577"/>
        <pc:sldMkLst>
          <pc:docMk/>
          <pc:sldMk cId="301644676" sldId="394"/>
        </pc:sldMkLst>
        <pc:spChg chg="mod">
          <ac:chgData name="Tseng, Hsin Ying" userId="94e4d356-8129-46ae-b581-15a31109b2b0" providerId="ADAL" clId="{16288D79-6276-4468-849F-13D52628517C}" dt="2024-03-07T18:22:39.385" v="220" actId="20577"/>
          <ac:spMkLst>
            <pc:docMk/>
            <pc:sldMk cId="301644676" sldId="394"/>
            <ac:spMk id="2" creationId="{29DF23DE-5E94-06E2-804E-12E2212A38DE}"/>
          </ac:spMkLst>
        </pc:spChg>
      </pc:sldChg>
      <pc:sldChg chg="del">
        <pc:chgData name="Tseng, Hsin Ying" userId="94e4d356-8129-46ae-b581-15a31109b2b0" providerId="ADAL" clId="{16288D79-6276-4468-849F-13D52628517C}" dt="2024-03-07T18:22:44.783" v="221" actId="47"/>
        <pc:sldMkLst>
          <pc:docMk/>
          <pc:sldMk cId="4044362019" sldId="395"/>
        </pc:sldMkLst>
      </pc:sldChg>
      <pc:sldChg chg="modSp del mod">
        <pc:chgData name="Tseng, Hsin Ying" userId="94e4d356-8129-46ae-b581-15a31109b2b0" providerId="ADAL" clId="{16288D79-6276-4468-849F-13D52628517C}" dt="2024-03-07T18:57:03.840" v="2236" actId="47"/>
        <pc:sldMkLst>
          <pc:docMk/>
          <pc:sldMk cId="618481808" sldId="401"/>
        </pc:sldMkLst>
        <pc:spChg chg="mod">
          <ac:chgData name="Tseng, Hsin Ying" userId="94e4d356-8129-46ae-b581-15a31109b2b0" providerId="ADAL" clId="{16288D79-6276-4468-849F-13D52628517C}" dt="2024-03-07T18:24:46.560" v="283" actId="20577"/>
          <ac:spMkLst>
            <pc:docMk/>
            <pc:sldMk cId="618481808" sldId="401"/>
            <ac:spMk id="2" creationId="{05A5D4EE-E38B-1061-0CDF-A6C9557AD54D}"/>
          </ac:spMkLst>
        </pc:spChg>
      </pc:sldChg>
      <pc:sldChg chg="del">
        <pc:chgData name="Tseng, Hsin Ying" userId="94e4d356-8129-46ae-b581-15a31109b2b0" providerId="ADAL" clId="{16288D79-6276-4468-849F-13D52628517C}" dt="2024-03-07T18:22:57.367" v="223" actId="47"/>
        <pc:sldMkLst>
          <pc:docMk/>
          <pc:sldMk cId="3990867340" sldId="409"/>
        </pc:sldMkLst>
      </pc:sldChg>
      <pc:sldChg chg="del">
        <pc:chgData name="Tseng, Hsin Ying" userId="94e4d356-8129-46ae-b581-15a31109b2b0" providerId="ADAL" clId="{16288D79-6276-4468-849F-13D52628517C}" dt="2024-03-07T18:22:58.338" v="224" actId="47"/>
        <pc:sldMkLst>
          <pc:docMk/>
          <pc:sldMk cId="3882822147" sldId="414"/>
        </pc:sldMkLst>
      </pc:sldChg>
      <pc:sldChg chg="del">
        <pc:chgData name="Tseng, Hsin Ying" userId="94e4d356-8129-46ae-b581-15a31109b2b0" providerId="ADAL" clId="{16288D79-6276-4468-849F-13D52628517C}" dt="2024-03-07T18:22:56.006" v="222" actId="47"/>
        <pc:sldMkLst>
          <pc:docMk/>
          <pc:sldMk cId="556197219" sldId="415"/>
        </pc:sldMkLst>
      </pc:sldChg>
      <pc:sldChg chg="del">
        <pc:chgData name="Tseng, Hsin Ying" userId="94e4d356-8129-46ae-b581-15a31109b2b0" providerId="ADAL" clId="{16288D79-6276-4468-849F-13D52628517C}" dt="2024-03-07T18:45:06.197" v="1432" actId="47"/>
        <pc:sldMkLst>
          <pc:docMk/>
          <pc:sldMk cId="3972182169" sldId="422"/>
        </pc:sldMkLst>
      </pc:sldChg>
      <pc:sldChg chg="del">
        <pc:chgData name="Tseng, Hsin Ying" userId="94e4d356-8129-46ae-b581-15a31109b2b0" providerId="ADAL" clId="{16288D79-6276-4468-849F-13D52628517C}" dt="2024-03-07T18:45:03.216" v="1431" actId="47"/>
        <pc:sldMkLst>
          <pc:docMk/>
          <pc:sldMk cId="4093285701" sldId="423"/>
        </pc:sldMkLst>
      </pc:sldChg>
      <pc:sldChg chg="del">
        <pc:chgData name="Tseng, Hsin Ying" userId="94e4d356-8129-46ae-b581-15a31109b2b0" providerId="ADAL" clId="{16288D79-6276-4468-849F-13D52628517C}" dt="2024-03-07T18:45:08.285" v="1433" actId="47"/>
        <pc:sldMkLst>
          <pc:docMk/>
          <pc:sldMk cId="3962603535" sldId="424"/>
        </pc:sldMkLst>
      </pc:sldChg>
      <pc:sldChg chg="del">
        <pc:chgData name="Tseng, Hsin Ying" userId="94e4d356-8129-46ae-b581-15a31109b2b0" providerId="ADAL" clId="{16288D79-6276-4468-849F-13D52628517C}" dt="2024-03-07T18:22:59.313" v="225" actId="47"/>
        <pc:sldMkLst>
          <pc:docMk/>
          <pc:sldMk cId="2364899724" sldId="425"/>
        </pc:sldMkLst>
      </pc:sldChg>
      <pc:sldChg chg="addSp delSp modSp mod">
        <pc:chgData name="Tseng, Hsin Ying" userId="94e4d356-8129-46ae-b581-15a31109b2b0" providerId="ADAL" clId="{16288D79-6276-4468-849F-13D52628517C}" dt="2024-03-07T18:29:05.341" v="620" actId="1076"/>
        <pc:sldMkLst>
          <pc:docMk/>
          <pc:sldMk cId="619634531" sldId="426"/>
        </pc:sldMkLst>
        <pc:spChg chg="del">
          <ac:chgData name="Tseng, Hsin Ying" userId="94e4d356-8129-46ae-b581-15a31109b2b0" providerId="ADAL" clId="{16288D79-6276-4468-849F-13D52628517C}" dt="2024-03-07T18:26:56.516" v="509" actId="478"/>
          <ac:spMkLst>
            <pc:docMk/>
            <pc:sldMk cId="619634531" sldId="426"/>
            <ac:spMk id="2" creationId="{8753440A-7AA6-F4ED-BFD6-D36BB25B482E}"/>
          </ac:spMkLst>
        </pc:spChg>
        <pc:spChg chg="mod">
          <ac:chgData name="Tseng, Hsin Ying" userId="94e4d356-8129-46ae-b581-15a31109b2b0" providerId="ADAL" clId="{16288D79-6276-4468-849F-13D52628517C}" dt="2024-03-07T18:28:14.281" v="611" actId="20577"/>
          <ac:spMkLst>
            <pc:docMk/>
            <pc:sldMk cId="619634531" sldId="426"/>
            <ac:spMk id="5" creationId="{A0C000C6-DF3A-5335-C995-6F5F348FEA24}"/>
          </ac:spMkLst>
        </pc:spChg>
        <pc:spChg chg="mod">
          <ac:chgData name="Tseng, Hsin Ying" userId="94e4d356-8129-46ae-b581-15a31109b2b0" providerId="ADAL" clId="{16288D79-6276-4468-849F-13D52628517C}" dt="2024-03-07T18:23:47.563" v="250" actId="20577"/>
          <ac:spMkLst>
            <pc:docMk/>
            <pc:sldMk cId="619634531" sldId="426"/>
            <ac:spMk id="6" creationId="{7AE19E28-AB72-A9F7-0CA2-35F5EBD43C05}"/>
          </ac:spMkLst>
        </pc:spChg>
        <pc:picChg chg="del">
          <ac:chgData name="Tseng, Hsin Ying" userId="94e4d356-8129-46ae-b581-15a31109b2b0" providerId="ADAL" clId="{16288D79-6276-4468-849F-13D52628517C}" dt="2024-03-07T18:26:54.181" v="508" actId="478"/>
          <ac:picMkLst>
            <pc:docMk/>
            <pc:sldMk cId="619634531" sldId="426"/>
            <ac:picMk id="8" creationId="{12CB574F-AC94-0C91-1EAA-6DA5AB21B673}"/>
          </ac:picMkLst>
        </pc:picChg>
        <pc:picChg chg="add mod">
          <ac:chgData name="Tseng, Hsin Ying" userId="94e4d356-8129-46ae-b581-15a31109b2b0" providerId="ADAL" clId="{16288D79-6276-4468-849F-13D52628517C}" dt="2024-03-07T18:28:50.824" v="618" actId="1076"/>
          <ac:picMkLst>
            <pc:docMk/>
            <pc:sldMk cId="619634531" sldId="426"/>
            <ac:picMk id="9" creationId="{B2481A8D-34AD-04BC-6DA2-07563366A3D2}"/>
          </ac:picMkLst>
        </pc:picChg>
        <pc:cxnChg chg="add mod">
          <ac:chgData name="Tseng, Hsin Ying" userId="94e4d356-8129-46ae-b581-15a31109b2b0" providerId="ADAL" clId="{16288D79-6276-4468-849F-13D52628517C}" dt="2024-03-07T18:29:05.341" v="620" actId="1076"/>
          <ac:cxnSpMkLst>
            <pc:docMk/>
            <pc:sldMk cId="619634531" sldId="426"/>
            <ac:cxnSpMk id="10" creationId="{3C9DBF43-EC6D-2914-E101-333ECF9F97DF}"/>
          </ac:cxnSpMkLst>
        </pc:cxnChg>
      </pc:sldChg>
      <pc:sldChg chg="addSp delSp modSp add mod">
        <pc:chgData name="Tseng, Hsin Ying" userId="94e4d356-8129-46ae-b581-15a31109b2b0" providerId="ADAL" clId="{16288D79-6276-4468-849F-13D52628517C}" dt="2024-03-07T18:32:02.723" v="862" actId="1076"/>
        <pc:sldMkLst>
          <pc:docMk/>
          <pc:sldMk cId="3220811433" sldId="427"/>
        </pc:sldMkLst>
        <pc:spChg chg="mod">
          <ac:chgData name="Tseng, Hsin Ying" userId="94e4d356-8129-46ae-b581-15a31109b2b0" providerId="ADAL" clId="{16288D79-6276-4468-849F-13D52628517C}" dt="2024-03-07T18:31:00.294" v="851" actId="113"/>
          <ac:spMkLst>
            <pc:docMk/>
            <pc:sldMk cId="3220811433" sldId="427"/>
            <ac:spMk id="5" creationId="{F231912C-FE80-042A-A6CA-6969F9FADE28}"/>
          </ac:spMkLst>
        </pc:spChg>
        <pc:picChg chg="add mod">
          <ac:chgData name="Tseng, Hsin Ying" userId="94e4d356-8129-46ae-b581-15a31109b2b0" providerId="ADAL" clId="{16288D79-6276-4468-849F-13D52628517C}" dt="2024-03-07T18:31:56.419" v="860" actId="1076"/>
          <ac:picMkLst>
            <pc:docMk/>
            <pc:sldMk cId="3220811433" sldId="427"/>
            <ac:picMk id="7" creationId="{43E4D254-BC41-916F-2751-43DDFE3940BA}"/>
          </ac:picMkLst>
        </pc:picChg>
        <pc:picChg chg="del">
          <ac:chgData name="Tseng, Hsin Ying" userId="94e4d356-8129-46ae-b581-15a31109b2b0" providerId="ADAL" clId="{16288D79-6276-4468-849F-13D52628517C}" dt="2024-03-07T18:31:01.437" v="852" actId="478"/>
          <ac:picMkLst>
            <pc:docMk/>
            <pc:sldMk cId="3220811433" sldId="427"/>
            <ac:picMk id="9" creationId="{D89DC9E6-A39E-A68D-DD9F-E6DD86E4304D}"/>
          </ac:picMkLst>
        </pc:picChg>
        <pc:cxnChg chg="add mod">
          <ac:chgData name="Tseng, Hsin Ying" userId="94e4d356-8129-46ae-b581-15a31109b2b0" providerId="ADAL" clId="{16288D79-6276-4468-849F-13D52628517C}" dt="2024-03-07T18:32:02.723" v="862" actId="1076"/>
          <ac:cxnSpMkLst>
            <pc:docMk/>
            <pc:sldMk cId="3220811433" sldId="427"/>
            <ac:cxnSpMk id="8" creationId="{892024EC-FBBE-C29B-8C4E-6BE790173BE4}"/>
          </ac:cxnSpMkLst>
        </pc:cxnChg>
        <pc:cxnChg chg="del mod">
          <ac:chgData name="Tseng, Hsin Ying" userId="94e4d356-8129-46ae-b581-15a31109b2b0" providerId="ADAL" clId="{16288D79-6276-4468-849F-13D52628517C}" dt="2024-03-07T18:31:53.183" v="859" actId="21"/>
          <ac:cxnSpMkLst>
            <pc:docMk/>
            <pc:sldMk cId="3220811433" sldId="427"/>
            <ac:cxnSpMk id="10" creationId="{892024EC-FBBE-C29B-8C4E-6BE790173BE4}"/>
          </ac:cxnSpMkLst>
        </pc:cxnChg>
      </pc:sldChg>
      <pc:sldChg chg="addSp delSp modSp add mod">
        <pc:chgData name="Tseng, Hsin Ying" userId="94e4d356-8129-46ae-b581-15a31109b2b0" providerId="ADAL" clId="{16288D79-6276-4468-849F-13D52628517C}" dt="2024-03-07T18:34:38.525" v="990" actId="1076"/>
        <pc:sldMkLst>
          <pc:docMk/>
          <pc:sldMk cId="130980676" sldId="428"/>
        </pc:sldMkLst>
        <pc:spChg chg="mod">
          <ac:chgData name="Tseng, Hsin Ying" userId="94e4d356-8129-46ae-b581-15a31109b2b0" providerId="ADAL" clId="{16288D79-6276-4468-849F-13D52628517C}" dt="2024-03-07T18:33:35.461" v="979" actId="113"/>
          <ac:spMkLst>
            <pc:docMk/>
            <pc:sldMk cId="130980676" sldId="428"/>
            <ac:spMk id="5" creationId="{1B3CF3DB-805F-9AB9-518E-CDE7E79D8AEF}"/>
          </ac:spMkLst>
        </pc:spChg>
        <pc:picChg chg="del">
          <ac:chgData name="Tseng, Hsin Ying" userId="94e4d356-8129-46ae-b581-15a31109b2b0" providerId="ADAL" clId="{16288D79-6276-4468-849F-13D52628517C}" dt="2024-03-07T18:33:36.702" v="980" actId="478"/>
          <ac:picMkLst>
            <pc:docMk/>
            <pc:sldMk cId="130980676" sldId="428"/>
            <ac:picMk id="7" creationId="{37728EE0-77CF-F90A-DB16-5B31F70F6704}"/>
          </ac:picMkLst>
        </pc:picChg>
        <pc:picChg chg="add mod">
          <ac:chgData name="Tseng, Hsin Ying" userId="94e4d356-8129-46ae-b581-15a31109b2b0" providerId="ADAL" clId="{16288D79-6276-4468-849F-13D52628517C}" dt="2024-03-07T18:34:22.895" v="986" actId="1076"/>
          <ac:picMkLst>
            <pc:docMk/>
            <pc:sldMk cId="130980676" sldId="428"/>
            <ac:picMk id="9" creationId="{EDDF0BA0-78E4-960C-111E-3914173203CC}"/>
          </ac:picMkLst>
        </pc:picChg>
        <pc:picChg chg="add del">
          <ac:chgData name="Tseng, Hsin Ying" userId="94e4d356-8129-46ae-b581-15a31109b2b0" providerId="ADAL" clId="{16288D79-6276-4468-849F-13D52628517C}" dt="2024-03-07T18:34:26.126" v="988" actId="478"/>
          <ac:picMkLst>
            <pc:docMk/>
            <pc:sldMk cId="130980676" sldId="428"/>
            <ac:picMk id="11" creationId="{A6184CE2-4F6A-EC2A-81A0-43AD493ABD74}"/>
          </ac:picMkLst>
        </pc:picChg>
        <pc:cxnChg chg="del">
          <ac:chgData name="Tseng, Hsin Ying" userId="94e4d356-8129-46ae-b581-15a31109b2b0" providerId="ADAL" clId="{16288D79-6276-4468-849F-13D52628517C}" dt="2024-03-07T18:33:39.334" v="981" actId="21"/>
          <ac:cxnSpMkLst>
            <pc:docMk/>
            <pc:sldMk cId="130980676" sldId="428"/>
            <ac:cxnSpMk id="8" creationId="{CA8329B3-D058-BCBB-A4A1-6C21E3E2C4D1}"/>
          </ac:cxnSpMkLst>
        </pc:cxnChg>
        <pc:cxnChg chg="add mod">
          <ac:chgData name="Tseng, Hsin Ying" userId="94e4d356-8129-46ae-b581-15a31109b2b0" providerId="ADAL" clId="{16288D79-6276-4468-849F-13D52628517C}" dt="2024-03-07T18:34:38.525" v="990" actId="1076"/>
          <ac:cxnSpMkLst>
            <pc:docMk/>
            <pc:sldMk cId="130980676" sldId="428"/>
            <ac:cxnSpMk id="12" creationId="{FBFA35C8-62A4-4B8E-9F62-83DDFAA792ED}"/>
          </ac:cxnSpMkLst>
        </pc:cxnChg>
      </pc:sldChg>
      <pc:sldChg chg="addSp delSp modSp add mod">
        <pc:chgData name="Tseng, Hsin Ying" userId="94e4d356-8129-46ae-b581-15a31109b2b0" providerId="ADAL" clId="{16288D79-6276-4468-849F-13D52628517C}" dt="2024-03-07T18:42:14.877" v="1361" actId="20577"/>
        <pc:sldMkLst>
          <pc:docMk/>
          <pc:sldMk cId="1397678964" sldId="429"/>
        </pc:sldMkLst>
        <pc:spChg chg="mod">
          <ac:chgData name="Tseng, Hsin Ying" userId="94e4d356-8129-46ae-b581-15a31109b2b0" providerId="ADAL" clId="{16288D79-6276-4468-849F-13D52628517C}" dt="2024-03-07T18:42:14.877" v="1361" actId="20577"/>
          <ac:spMkLst>
            <pc:docMk/>
            <pc:sldMk cId="1397678964" sldId="429"/>
            <ac:spMk id="5" creationId="{0BE69AA9-A213-5D02-A48D-CB4D72D9447C}"/>
          </ac:spMkLst>
        </pc:spChg>
        <pc:picChg chg="add mod">
          <ac:chgData name="Tseng, Hsin Ying" userId="94e4d356-8129-46ae-b581-15a31109b2b0" providerId="ADAL" clId="{16288D79-6276-4468-849F-13D52628517C}" dt="2024-03-07T18:41:20.224" v="1249" actId="1076"/>
          <ac:picMkLst>
            <pc:docMk/>
            <pc:sldMk cId="1397678964" sldId="429"/>
            <ac:picMk id="7" creationId="{56CFFEF8-83A7-7A7C-5A1C-777A636D709D}"/>
          </ac:picMkLst>
        </pc:picChg>
        <pc:picChg chg="del">
          <ac:chgData name="Tseng, Hsin Ying" userId="94e4d356-8129-46ae-b581-15a31109b2b0" providerId="ADAL" clId="{16288D79-6276-4468-849F-13D52628517C}" dt="2024-03-07T18:40:11.008" v="1198" actId="478"/>
          <ac:picMkLst>
            <pc:docMk/>
            <pc:sldMk cId="1397678964" sldId="429"/>
            <ac:picMk id="9" creationId="{A00F4BD0-1DA1-9B82-7367-E00B0F1068E3}"/>
          </ac:picMkLst>
        </pc:picChg>
        <pc:cxnChg chg="add del mod">
          <ac:chgData name="Tseng, Hsin Ying" userId="94e4d356-8129-46ae-b581-15a31109b2b0" providerId="ADAL" clId="{16288D79-6276-4468-849F-13D52628517C}" dt="2024-03-07T18:40:56.230" v="1209" actId="478"/>
          <ac:cxnSpMkLst>
            <pc:docMk/>
            <pc:sldMk cId="1397678964" sldId="429"/>
            <ac:cxnSpMk id="8" creationId="{808E5726-1AD5-F64A-726C-937E22B28F72}"/>
          </ac:cxnSpMkLst>
        </pc:cxnChg>
        <pc:cxnChg chg="del">
          <ac:chgData name="Tseng, Hsin Ying" userId="94e4d356-8129-46ae-b581-15a31109b2b0" providerId="ADAL" clId="{16288D79-6276-4468-849F-13D52628517C}" dt="2024-03-07T18:40:13.680" v="1199" actId="478"/>
          <ac:cxnSpMkLst>
            <pc:docMk/>
            <pc:sldMk cId="1397678964" sldId="429"/>
            <ac:cxnSpMk id="12" creationId="{DFF9788E-7F55-D499-1347-62DA68CCBC93}"/>
          </ac:cxnSpMkLst>
        </pc:cxnChg>
      </pc:sldChg>
      <pc:sldChg chg="modSp add mod">
        <pc:chgData name="Tseng, Hsin Ying" userId="94e4d356-8129-46ae-b581-15a31109b2b0" providerId="ADAL" clId="{16288D79-6276-4468-849F-13D52628517C}" dt="2024-03-07T18:48:43.240" v="1781" actId="14100"/>
        <pc:sldMkLst>
          <pc:docMk/>
          <pc:sldMk cId="2181480618" sldId="430"/>
        </pc:sldMkLst>
        <pc:spChg chg="mod">
          <ac:chgData name="Tseng, Hsin Ying" userId="94e4d356-8129-46ae-b581-15a31109b2b0" providerId="ADAL" clId="{16288D79-6276-4468-849F-13D52628517C}" dt="2024-03-07T18:48:37.610" v="1779" actId="20577"/>
          <ac:spMkLst>
            <pc:docMk/>
            <pc:sldMk cId="2181480618" sldId="430"/>
            <ac:spMk id="5" creationId="{E38DAE3C-5E5C-3228-8C6F-CFD642952970}"/>
          </ac:spMkLst>
        </pc:spChg>
        <pc:picChg chg="mod">
          <ac:chgData name="Tseng, Hsin Ying" userId="94e4d356-8129-46ae-b581-15a31109b2b0" providerId="ADAL" clId="{16288D79-6276-4468-849F-13D52628517C}" dt="2024-03-07T18:48:43.240" v="1781" actId="14100"/>
          <ac:picMkLst>
            <pc:docMk/>
            <pc:sldMk cId="2181480618" sldId="430"/>
            <ac:picMk id="7" creationId="{E7F9482A-BE22-89F3-33A3-B3141B513A37}"/>
          </ac:picMkLst>
        </pc:picChg>
      </pc:sldChg>
      <pc:sldChg chg="modSp add mod">
        <pc:chgData name="Tseng, Hsin Ying" userId="94e4d356-8129-46ae-b581-15a31109b2b0" providerId="ADAL" clId="{16288D79-6276-4468-849F-13D52628517C}" dt="2024-03-07T18:44:43.209" v="1430" actId="20577"/>
        <pc:sldMkLst>
          <pc:docMk/>
          <pc:sldMk cId="2031485012" sldId="431"/>
        </pc:sldMkLst>
        <pc:spChg chg="mod">
          <ac:chgData name="Tseng, Hsin Ying" userId="94e4d356-8129-46ae-b581-15a31109b2b0" providerId="ADAL" clId="{16288D79-6276-4468-849F-13D52628517C}" dt="2024-03-07T18:44:43.209" v="1430" actId="20577"/>
          <ac:spMkLst>
            <pc:docMk/>
            <pc:sldMk cId="2031485012" sldId="431"/>
            <ac:spMk id="2" creationId="{ED60447C-4868-1962-39A9-0EE4A31CB7B7}"/>
          </ac:spMkLst>
        </pc:spChg>
      </pc:sldChg>
      <pc:sldChg chg="addSp delSp modSp add mod">
        <pc:chgData name="Tseng, Hsin Ying" userId="94e4d356-8129-46ae-b581-15a31109b2b0" providerId="ADAL" clId="{16288D79-6276-4468-849F-13D52628517C}" dt="2024-03-07T18:49:48.197" v="1793" actId="1076"/>
        <pc:sldMkLst>
          <pc:docMk/>
          <pc:sldMk cId="3360619358" sldId="432"/>
        </pc:sldMkLst>
        <pc:spChg chg="mod">
          <ac:chgData name="Tseng, Hsin Ying" userId="94e4d356-8129-46ae-b581-15a31109b2b0" providerId="ADAL" clId="{16288D79-6276-4468-849F-13D52628517C}" dt="2024-03-07T18:49:10.095" v="1786" actId="114"/>
          <ac:spMkLst>
            <pc:docMk/>
            <pc:sldMk cId="3360619358" sldId="432"/>
            <ac:spMk id="5" creationId="{FF08C935-FE94-2703-7135-03FD6C80AC67}"/>
          </ac:spMkLst>
        </pc:spChg>
        <pc:spChg chg="mod">
          <ac:chgData name="Tseng, Hsin Ying" userId="94e4d356-8129-46ae-b581-15a31109b2b0" providerId="ADAL" clId="{16288D79-6276-4468-849F-13D52628517C}" dt="2024-03-07T18:45:20.447" v="1471" actId="20577"/>
          <ac:spMkLst>
            <pc:docMk/>
            <pc:sldMk cId="3360619358" sldId="432"/>
            <ac:spMk id="6" creationId="{BDA65447-836F-28CB-DDF9-55E8A4FEF7DC}"/>
          </ac:spMkLst>
        </pc:spChg>
        <pc:spChg chg="add mod">
          <ac:chgData name="Tseng, Hsin Ying" userId="94e4d356-8129-46ae-b581-15a31109b2b0" providerId="ADAL" clId="{16288D79-6276-4468-849F-13D52628517C}" dt="2024-03-07T18:48:20.350" v="1752" actId="20577"/>
          <ac:spMkLst>
            <pc:docMk/>
            <pc:sldMk cId="3360619358" sldId="432"/>
            <ac:spMk id="7" creationId="{37FBF952-DF40-D972-E6A2-12B6512BFE19}"/>
          </ac:spMkLst>
        </pc:spChg>
        <pc:graphicFrameChg chg="add del mod modGraphic">
          <ac:chgData name="Tseng, Hsin Ying" userId="94e4d356-8129-46ae-b581-15a31109b2b0" providerId="ADAL" clId="{16288D79-6276-4468-849F-13D52628517C}" dt="2024-03-07T18:48:18.334" v="1751" actId="478"/>
          <ac:graphicFrameMkLst>
            <pc:docMk/>
            <pc:sldMk cId="3360619358" sldId="432"/>
            <ac:graphicFrameMk id="2" creationId="{03E4D09E-1545-082B-9591-5D1161FAEA91}"/>
          </ac:graphicFrameMkLst>
        </pc:graphicFrameChg>
        <pc:picChg chg="del">
          <ac:chgData name="Tseng, Hsin Ying" userId="94e4d356-8129-46ae-b581-15a31109b2b0" providerId="ADAL" clId="{16288D79-6276-4468-849F-13D52628517C}" dt="2024-03-07T18:48:21.891" v="1753" actId="478"/>
          <ac:picMkLst>
            <pc:docMk/>
            <pc:sldMk cId="3360619358" sldId="432"/>
            <ac:picMk id="9" creationId="{429D18FA-4173-915B-E024-5ACDDC0F8FC9}"/>
          </ac:picMkLst>
        </pc:picChg>
        <pc:picChg chg="add mod">
          <ac:chgData name="Tseng, Hsin Ying" userId="94e4d356-8129-46ae-b581-15a31109b2b0" providerId="ADAL" clId="{16288D79-6276-4468-849F-13D52628517C}" dt="2024-03-07T18:49:48.197" v="1793" actId="1076"/>
          <ac:picMkLst>
            <pc:docMk/>
            <pc:sldMk cId="3360619358" sldId="432"/>
            <ac:picMk id="11" creationId="{31D6ADD2-63C5-5686-394A-D93D7A3236DB}"/>
          </ac:picMkLst>
        </pc:picChg>
        <pc:cxnChg chg="del">
          <ac:chgData name="Tseng, Hsin Ying" userId="94e4d356-8129-46ae-b581-15a31109b2b0" providerId="ADAL" clId="{16288D79-6276-4468-849F-13D52628517C}" dt="2024-03-07T18:48:23.339" v="1754" actId="478"/>
          <ac:cxnSpMkLst>
            <pc:docMk/>
            <pc:sldMk cId="3360619358" sldId="432"/>
            <ac:cxnSpMk id="10" creationId="{ED188C55-C338-A1B3-3BF6-C5639E45CBB6}"/>
          </ac:cxnSpMkLst>
        </pc:cxnChg>
      </pc:sldChg>
      <pc:sldChg chg="addSp modSp add mod">
        <pc:chgData name="Tseng, Hsin Ying" userId="94e4d356-8129-46ae-b581-15a31109b2b0" providerId="ADAL" clId="{16288D79-6276-4468-849F-13D52628517C}" dt="2024-03-07T18:56:30.528" v="2234" actId="1076"/>
        <pc:sldMkLst>
          <pc:docMk/>
          <pc:sldMk cId="3624616623" sldId="433"/>
        </pc:sldMkLst>
        <pc:spChg chg="mod">
          <ac:chgData name="Tseng, Hsin Ying" userId="94e4d356-8129-46ae-b581-15a31109b2b0" providerId="ADAL" clId="{16288D79-6276-4468-849F-13D52628517C}" dt="2024-03-07T18:53:56.637" v="2112" actId="113"/>
          <ac:spMkLst>
            <pc:docMk/>
            <pc:sldMk cId="3624616623" sldId="433"/>
            <ac:spMk id="5" creationId="{4E617E10-0CFC-DC4A-1881-1B6F08FD7D98}"/>
          </ac:spMkLst>
        </pc:spChg>
        <pc:spChg chg="add mod">
          <ac:chgData name="Tseng, Hsin Ying" userId="94e4d356-8129-46ae-b581-15a31109b2b0" providerId="ADAL" clId="{16288D79-6276-4468-849F-13D52628517C}" dt="2024-03-07T18:56:30.528" v="2234" actId="1076"/>
          <ac:spMkLst>
            <pc:docMk/>
            <pc:sldMk cId="3624616623" sldId="433"/>
            <ac:spMk id="8" creationId="{3F22644D-EC4C-C613-70EF-7D58F9C6760B}"/>
          </ac:spMkLst>
        </pc:spChg>
        <pc:picChg chg="mod">
          <ac:chgData name="Tseng, Hsin Ying" userId="94e4d356-8129-46ae-b581-15a31109b2b0" providerId="ADAL" clId="{16288D79-6276-4468-849F-13D52628517C}" dt="2024-03-07T18:55:38.447" v="2231" actId="14100"/>
          <ac:picMkLst>
            <pc:docMk/>
            <pc:sldMk cId="3624616623" sldId="433"/>
            <ac:picMk id="11" creationId="{8305FF56-635C-5C0C-88A0-B24B4F6E746D}"/>
          </ac:picMkLst>
        </pc:picChg>
        <pc:cxnChg chg="add mod">
          <ac:chgData name="Tseng, Hsin Ying" userId="94e4d356-8129-46ae-b581-15a31109b2b0" providerId="ADAL" clId="{16288D79-6276-4468-849F-13D52628517C}" dt="2024-03-07T18:55:42.080" v="2232" actId="1076"/>
          <ac:cxnSpMkLst>
            <pc:docMk/>
            <pc:sldMk cId="3624616623" sldId="433"/>
            <ac:cxnSpMk id="2" creationId="{7F107826-3621-7E50-09B3-3D95B4BF26AA}"/>
          </ac:cxnSpMkLst>
        </pc:cxnChg>
      </pc:sldChg>
      <pc:sldChg chg="modSp add mod ord">
        <pc:chgData name="Tseng, Hsin Ying" userId="94e4d356-8129-46ae-b581-15a31109b2b0" providerId="ADAL" clId="{16288D79-6276-4468-849F-13D52628517C}" dt="2024-03-07T19:07:41.818" v="2677" actId="20577"/>
        <pc:sldMkLst>
          <pc:docMk/>
          <pc:sldMk cId="2192430682" sldId="434"/>
        </pc:sldMkLst>
        <pc:spChg chg="mod">
          <ac:chgData name="Tseng, Hsin Ying" userId="94e4d356-8129-46ae-b581-15a31109b2b0" providerId="ADAL" clId="{16288D79-6276-4468-849F-13D52628517C}" dt="2024-03-07T19:02:59.193" v="2265" actId="20577"/>
          <ac:spMkLst>
            <pc:docMk/>
            <pc:sldMk cId="2192430682" sldId="434"/>
            <ac:spMk id="2" creationId="{2484D03A-A378-320E-941D-5CC49AA11025}"/>
          </ac:spMkLst>
        </pc:spChg>
        <pc:spChg chg="mod">
          <ac:chgData name="Tseng, Hsin Ying" userId="94e4d356-8129-46ae-b581-15a31109b2b0" providerId="ADAL" clId="{16288D79-6276-4468-849F-13D52628517C}" dt="2024-03-07T19:07:41.818" v="2677" actId="20577"/>
          <ac:spMkLst>
            <pc:docMk/>
            <pc:sldMk cId="2192430682" sldId="434"/>
            <ac:spMk id="9" creationId="{89790E21-0EB4-903B-A8E1-2DFC92467332}"/>
          </ac:spMkLst>
        </pc:spChg>
      </pc:sldChg>
    </pc:docChg>
  </pc:docChgLst>
  <pc:docChgLst>
    <pc:chgData name="Tseng, Hsin Ying" userId="S::hsinying.tseng@providence.org::94e4d356-8129-46ae-b581-15a31109b2b0" providerId="AD" clId="Web-{CB0FCF01-381E-07D5-E245-A58396DE85CD}"/>
    <pc:docChg chg="modSld">
      <pc:chgData name="Tseng, Hsin Ying" userId="S::hsinying.tseng@providence.org::94e4d356-8129-46ae-b581-15a31109b2b0" providerId="AD" clId="Web-{CB0FCF01-381E-07D5-E245-A58396DE85CD}" dt="2024-03-21T19:47:38.777" v="33" actId="20577"/>
      <pc:docMkLst>
        <pc:docMk/>
      </pc:docMkLst>
      <pc:sldChg chg="modSp">
        <pc:chgData name="Tseng, Hsin Ying" userId="S::hsinying.tseng@providence.org::94e4d356-8129-46ae-b581-15a31109b2b0" providerId="AD" clId="Web-{CB0FCF01-381E-07D5-E245-A58396DE85CD}" dt="2024-03-21T19:45:33.118" v="10" actId="20577"/>
        <pc:sldMkLst>
          <pc:docMk/>
          <pc:sldMk cId="2181480618" sldId="430"/>
        </pc:sldMkLst>
        <pc:spChg chg="mod">
          <ac:chgData name="Tseng, Hsin Ying" userId="S::hsinying.tseng@providence.org::94e4d356-8129-46ae-b581-15a31109b2b0" providerId="AD" clId="Web-{CB0FCF01-381E-07D5-E245-A58396DE85CD}" dt="2024-03-21T19:45:33.118" v="10" actId="20577"/>
          <ac:spMkLst>
            <pc:docMk/>
            <pc:sldMk cId="2181480618" sldId="430"/>
            <ac:spMk id="5" creationId="{E38DAE3C-5E5C-3228-8C6F-CFD642952970}"/>
          </ac:spMkLst>
        </pc:spChg>
      </pc:sldChg>
      <pc:sldChg chg="modSp">
        <pc:chgData name="Tseng, Hsin Ying" userId="S::hsinying.tseng@providence.org::94e4d356-8129-46ae-b581-15a31109b2b0" providerId="AD" clId="Web-{CB0FCF01-381E-07D5-E245-A58396DE85CD}" dt="2024-03-21T19:47:38.777" v="33" actId="20577"/>
        <pc:sldMkLst>
          <pc:docMk/>
          <pc:sldMk cId="2192430682" sldId="434"/>
        </pc:sldMkLst>
        <pc:spChg chg="mod">
          <ac:chgData name="Tseng, Hsin Ying" userId="S::hsinying.tseng@providence.org::94e4d356-8129-46ae-b581-15a31109b2b0" providerId="AD" clId="Web-{CB0FCF01-381E-07D5-E245-A58396DE85CD}" dt="2024-03-21T19:47:38.777" v="33" actId="20577"/>
          <ac:spMkLst>
            <pc:docMk/>
            <pc:sldMk cId="2192430682" sldId="434"/>
            <ac:spMk id="9" creationId="{89790E21-0EB4-903B-A8E1-2DFC92467332}"/>
          </ac:spMkLst>
        </pc:spChg>
      </pc:sldChg>
    </pc:docChg>
  </pc:docChgLst>
  <pc:docChgLst>
    <pc:chgData name="Tseng, Hsin Ying" userId="S::hsinying.tseng@providence.org::94e4d356-8129-46ae-b581-15a31109b2b0" providerId="AD" clId="Web-{4EA89513-1920-FD82-58B5-B3F31BAA38F6}"/>
    <pc:docChg chg="modSld">
      <pc:chgData name="Tseng, Hsin Ying" userId="S::hsinying.tseng@providence.org::94e4d356-8129-46ae-b581-15a31109b2b0" providerId="AD" clId="Web-{4EA89513-1920-FD82-58B5-B3F31BAA38F6}" dt="2024-03-15T21:52:41.485" v="3" actId="20577"/>
      <pc:docMkLst>
        <pc:docMk/>
      </pc:docMkLst>
      <pc:sldChg chg="modSp">
        <pc:chgData name="Tseng, Hsin Ying" userId="S::hsinying.tseng@providence.org::94e4d356-8129-46ae-b581-15a31109b2b0" providerId="AD" clId="Web-{4EA89513-1920-FD82-58B5-B3F31BAA38F6}" dt="2024-03-15T21:52:41.485" v="3" actId="20577"/>
        <pc:sldMkLst>
          <pc:docMk/>
          <pc:sldMk cId="2913109528" sldId="436"/>
        </pc:sldMkLst>
        <pc:spChg chg="mod">
          <ac:chgData name="Tseng, Hsin Ying" userId="S::hsinying.tseng@providence.org::94e4d356-8129-46ae-b581-15a31109b2b0" providerId="AD" clId="Web-{4EA89513-1920-FD82-58B5-B3F31BAA38F6}" dt="2024-03-15T21:52:41.485" v="3" actId="20577"/>
          <ac:spMkLst>
            <pc:docMk/>
            <pc:sldMk cId="2913109528" sldId="436"/>
            <ac:spMk id="2" creationId="{2484D03A-A378-320E-941D-5CC49AA11025}"/>
          </ac:spMkLst>
        </pc:spChg>
      </pc:sldChg>
    </pc:docChg>
  </pc:docChgLst>
  <pc:docChgLst>
    <pc:chgData name="Tseng, Hsin Ying" userId="S::hsinying.tseng@providence.org::94e4d356-8129-46ae-b581-15a31109b2b0" providerId="AD" clId="Web-{08A56B52-E92A-581B-7810-FB644E57B964}"/>
    <pc:docChg chg="addSld delSld modSld sldOrd">
      <pc:chgData name="Tseng, Hsin Ying" userId="S::hsinying.tseng@providence.org::94e4d356-8129-46ae-b581-15a31109b2b0" providerId="AD" clId="Web-{08A56B52-E92A-581B-7810-FB644E57B964}" dt="2024-03-09T00:12:04.420" v="417" actId="1076"/>
      <pc:docMkLst>
        <pc:docMk/>
      </pc:docMkLst>
      <pc:sldChg chg="modSp">
        <pc:chgData name="Tseng, Hsin Ying" userId="S::hsinying.tseng@providence.org::94e4d356-8129-46ae-b581-15a31109b2b0" providerId="AD" clId="Web-{08A56B52-E92A-581B-7810-FB644E57B964}" dt="2024-03-08T17:33:37.607" v="37" actId="1076"/>
        <pc:sldMkLst>
          <pc:docMk/>
          <pc:sldMk cId="2181480618" sldId="430"/>
        </pc:sldMkLst>
        <pc:spChg chg="mod">
          <ac:chgData name="Tseng, Hsin Ying" userId="S::hsinying.tseng@providence.org::94e4d356-8129-46ae-b581-15a31109b2b0" providerId="AD" clId="Web-{08A56B52-E92A-581B-7810-FB644E57B964}" dt="2024-03-08T17:33:33.951" v="36" actId="20577"/>
          <ac:spMkLst>
            <pc:docMk/>
            <pc:sldMk cId="2181480618" sldId="430"/>
            <ac:spMk id="5" creationId="{E38DAE3C-5E5C-3228-8C6F-CFD642952970}"/>
          </ac:spMkLst>
        </pc:spChg>
        <pc:picChg chg="mod">
          <ac:chgData name="Tseng, Hsin Ying" userId="S::hsinying.tseng@providence.org::94e4d356-8129-46ae-b581-15a31109b2b0" providerId="AD" clId="Web-{08A56B52-E92A-581B-7810-FB644E57B964}" dt="2024-03-08T17:33:37.607" v="37" actId="1076"/>
          <ac:picMkLst>
            <pc:docMk/>
            <pc:sldMk cId="2181480618" sldId="430"/>
            <ac:picMk id="7" creationId="{E7F9482A-BE22-89F3-33A3-B3141B513A37}"/>
          </ac:picMkLst>
        </pc:picChg>
      </pc:sldChg>
      <pc:sldChg chg="modSp">
        <pc:chgData name="Tseng, Hsin Ying" userId="S::hsinying.tseng@providence.org::94e4d356-8129-46ae-b581-15a31109b2b0" providerId="AD" clId="Web-{08A56B52-E92A-581B-7810-FB644E57B964}" dt="2024-03-09T00:11:44.153" v="416" actId="20577"/>
        <pc:sldMkLst>
          <pc:docMk/>
          <pc:sldMk cId="3624616623" sldId="433"/>
        </pc:sldMkLst>
        <pc:spChg chg="mod">
          <ac:chgData name="Tseng, Hsin Ying" userId="S::hsinying.tseng@providence.org::94e4d356-8129-46ae-b581-15a31109b2b0" providerId="AD" clId="Web-{08A56B52-E92A-581B-7810-FB644E57B964}" dt="2024-03-09T00:11:44.153" v="416" actId="20577"/>
          <ac:spMkLst>
            <pc:docMk/>
            <pc:sldMk cId="3624616623" sldId="433"/>
            <ac:spMk id="5" creationId="{4E617E10-0CFC-DC4A-1881-1B6F08FD7D98}"/>
          </ac:spMkLst>
        </pc:spChg>
      </pc:sldChg>
      <pc:sldChg chg="modSp">
        <pc:chgData name="Tseng, Hsin Ying" userId="S::hsinying.tseng@providence.org::94e4d356-8129-46ae-b581-15a31109b2b0" providerId="AD" clId="Web-{08A56B52-E92A-581B-7810-FB644E57B964}" dt="2024-03-09T00:10:53.572" v="375" actId="20577"/>
        <pc:sldMkLst>
          <pc:docMk/>
          <pc:sldMk cId="2192430682" sldId="434"/>
        </pc:sldMkLst>
        <pc:spChg chg="mod">
          <ac:chgData name="Tseng, Hsin Ying" userId="S::hsinying.tseng@providence.org::94e4d356-8129-46ae-b581-15a31109b2b0" providerId="AD" clId="Web-{08A56B52-E92A-581B-7810-FB644E57B964}" dt="2024-03-09T00:07:01.149" v="257" actId="20577"/>
          <ac:spMkLst>
            <pc:docMk/>
            <pc:sldMk cId="2192430682" sldId="434"/>
            <ac:spMk id="2" creationId="{2484D03A-A378-320E-941D-5CC49AA11025}"/>
          </ac:spMkLst>
        </pc:spChg>
        <pc:spChg chg="mod">
          <ac:chgData name="Tseng, Hsin Ying" userId="S::hsinying.tseng@providence.org::94e4d356-8129-46ae-b581-15a31109b2b0" providerId="AD" clId="Web-{08A56B52-E92A-581B-7810-FB644E57B964}" dt="2024-03-09T00:10:53.572" v="375" actId="20577"/>
          <ac:spMkLst>
            <pc:docMk/>
            <pc:sldMk cId="2192430682" sldId="434"/>
            <ac:spMk id="9" creationId="{89790E21-0EB4-903B-A8E1-2DFC92467332}"/>
          </ac:spMkLst>
        </pc:spChg>
      </pc:sldChg>
      <pc:sldChg chg="addSp modSp">
        <pc:chgData name="Tseng, Hsin Ying" userId="S::hsinying.tseng@providence.org::94e4d356-8129-46ae-b581-15a31109b2b0" providerId="AD" clId="Web-{08A56B52-E92A-581B-7810-FB644E57B964}" dt="2024-03-09T00:12:04.420" v="417" actId="1076"/>
        <pc:sldMkLst>
          <pc:docMk/>
          <pc:sldMk cId="702677878" sldId="435"/>
        </pc:sldMkLst>
        <pc:spChg chg="mod">
          <ac:chgData name="Tseng, Hsin Ying" userId="S::hsinying.tseng@providence.org::94e4d356-8129-46ae-b581-15a31109b2b0" providerId="AD" clId="Web-{08A56B52-E92A-581B-7810-FB644E57B964}" dt="2024-03-08T23:46:03.609" v="211" actId="20577"/>
          <ac:spMkLst>
            <pc:docMk/>
            <pc:sldMk cId="702677878" sldId="435"/>
            <ac:spMk id="5" creationId="{A0C000C6-DF3A-5335-C995-6F5F348FEA24}"/>
          </ac:spMkLst>
        </pc:spChg>
        <pc:picChg chg="add mod modCrop">
          <ac:chgData name="Tseng, Hsin Ying" userId="S::hsinying.tseng@providence.org::94e4d356-8129-46ae-b581-15a31109b2b0" providerId="AD" clId="Web-{08A56B52-E92A-581B-7810-FB644E57B964}" dt="2024-03-09T00:12:04.420" v="417" actId="1076"/>
          <ac:picMkLst>
            <pc:docMk/>
            <pc:sldMk cId="702677878" sldId="435"/>
            <ac:picMk id="2" creationId="{BD4BE086-695C-A42C-E740-7BC309ADD468}"/>
          </ac:picMkLst>
        </pc:picChg>
      </pc:sldChg>
      <pc:sldChg chg="modSp add replId">
        <pc:chgData name="Tseng, Hsin Ying" userId="S::hsinying.tseng@providence.org::94e4d356-8129-46ae-b581-15a31109b2b0" providerId="AD" clId="Web-{08A56B52-E92A-581B-7810-FB644E57B964}" dt="2024-03-09T00:11:06.432" v="385" actId="20577"/>
        <pc:sldMkLst>
          <pc:docMk/>
          <pc:sldMk cId="2913109528" sldId="436"/>
        </pc:sldMkLst>
        <pc:spChg chg="mod">
          <ac:chgData name="Tseng, Hsin Ying" userId="S::hsinying.tseng@providence.org::94e4d356-8129-46ae-b581-15a31109b2b0" providerId="AD" clId="Web-{08A56B52-E92A-581B-7810-FB644E57B964}" dt="2024-03-08T23:46:39.907" v="220" actId="20577"/>
          <ac:spMkLst>
            <pc:docMk/>
            <pc:sldMk cId="2913109528" sldId="436"/>
            <ac:spMk id="2" creationId="{2484D03A-A378-320E-941D-5CC49AA11025}"/>
          </ac:spMkLst>
        </pc:spChg>
        <pc:spChg chg="mod">
          <ac:chgData name="Tseng, Hsin Ying" userId="S::hsinying.tseng@providence.org::94e4d356-8129-46ae-b581-15a31109b2b0" providerId="AD" clId="Web-{08A56B52-E92A-581B-7810-FB644E57B964}" dt="2024-03-09T00:11:06.432" v="385" actId="20577"/>
          <ac:spMkLst>
            <pc:docMk/>
            <pc:sldMk cId="2913109528" sldId="436"/>
            <ac:spMk id="9" creationId="{89790E21-0EB4-903B-A8E1-2DFC92467332}"/>
          </ac:spMkLst>
        </pc:spChg>
      </pc:sldChg>
      <pc:sldChg chg="modSp add del ord replId">
        <pc:chgData name="Tseng, Hsin Ying" userId="S::hsinying.tseng@providence.org::94e4d356-8129-46ae-b581-15a31109b2b0" providerId="AD" clId="Web-{08A56B52-E92A-581B-7810-FB644E57B964}" dt="2024-03-09T00:06:47.929" v="247"/>
        <pc:sldMkLst>
          <pc:docMk/>
          <pc:sldMk cId="2581404602" sldId="437"/>
        </pc:sldMkLst>
        <pc:spChg chg="mod">
          <ac:chgData name="Tseng, Hsin Ying" userId="S::hsinying.tseng@providence.org::94e4d356-8129-46ae-b581-15a31109b2b0" providerId="AD" clId="Web-{08A56B52-E92A-581B-7810-FB644E57B964}" dt="2024-03-08T23:47:22.112" v="246" actId="20577"/>
          <ac:spMkLst>
            <pc:docMk/>
            <pc:sldMk cId="2581404602" sldId="437"/>
            <ac:spMk id="2" creationId="{ED60447C-4868-1962-39A9-0EE4A31CB7B7}"/>
          </ac:spMkLst>
        </pc:spChg>
      </pc:sldChg>
    </pc:docChg>
  </pc:docChgLst>
  <pc:docChgLst>
    <pc:chgData name="Tseng, Hsin Ying" userId="S::hsinying.tseng@providence.org::94e4d356-8129-46ae-b581-15a31109b2b0" providerId="AD" clId="Web-{95022C18-580E-4CF2-0BB1-47D8C1150828}"/>
    <pc:docChg chg="addSld modSld">
      <pc:chgData name="Tseng, Hsin Ying" userId="S::hsinying.tseng@providence.org::94e4d356-8129-46ae-b581-15a31109b2b0" providerId="AD" clId="Web-{95022C18-580E-4CF2-0BB1-47D8C1150828}" dt="2024-03-07T21:37:46.807" v="16" actId="20577"/>
      <pc:docMkLst>
        <pc:docMk/>
      </pc:docMkLst>
      <pc:sldChg chg="delSp modSp add replId">
        <pc:chgData name="Tseng, Hsin Ying" userId="S::hsinying.tseng@providence.org::94e4d356-8129-46ae-b581-15a31109b2b0" providerId="AD" clId="Web-{95022C18-580E-4CF2-0BB1-47D8C1150828}" dt="2024-03-07T21:37:46.807" v="16" actId="20577"/>
        <pc:sldMkLst>
          <pc:docMk/>
          <pc:sldMk cId="702677878" sldId="435"/>
        </pc:sldMkLst>
        <pc:spChg chg="mod">
          <ac:chgData name="Tseng, Hsin Ying" userId="S::hsinying.tseng@providence.org::94e4d356-8129-46ae-b581-15a31109b2b0" providerId="AD" clId="Web-{95022C18-580E-4CF2-0BB1-47D8C1150828}" dt="2024-03-07T21:37:46.807" v="16" actId="20577"/>
          <ac:spMkLst>
            <pc:docMk/>
            <pc:sldMk cId="702677878" sldId="435"/>
            <ac:spMk id="5" creationId="{A0C000C6-DF3A-5335-C995-6F5F348FEA24}"/>
          </ac:spMkLst>
        </pc:spChg>
        <pc:spChg chg="mod">
          <ac:chgData name="Tseng, Hsin Ying" userId="S::hsinying.tseng@providence.org::94e4d356-8129-46ae-b581-15a31109b2b0" providerId="AD" clId="Web-{95022C18-580E-4CF2-0BB1-47D8C1150828}" dt="2024-03-07T21:37:33.869" v="10" actId="20577"/>
          <ac:spMkLst>
            <pc:docMk/>
            <pc:sldMk cId="702677878" sldId="435"/>
            <ac:spMk id="6" creationId="{7AE19E28-AB72-A9F7-0CA2-35F5EBD43C05}"/>
          </ac:spMkLst>
        </pc:spChg>
        <pc:picChg chg="del">
          <ac:chgData name="Tseng, Hsin Ying" userId="S::hsinying.tseng@providence.org::94e4d356-8129-46ae-b581-15a31109b2b0" providerId="AD" clId="Web-{95022C18-580E-4CF2-0BB1-47D8C1150828}" dt="2024-03-07T21:37:34.947" v="12"/>
          <ac:picMkLst>
            <pc:docMk/>
            <pc:sldMk cId="702677878" sldId="435"/>
            <ac:picMk id="9" creationId="{B2481A8D-34AD-04BC-6DA2-07563366A3D2}"/>
          </ac:picMkLst>
        </pc:picChg>
        <pc:cxnChg chg="del">
          <ac:chgData name="Tseng, Hsin Ying" userId="S::hsinying.tseng@providence.org::94e4d356-8129-46ae-b581-15a31109b2b0" providerId="AD" clId="Web-{95022C18-580E-4CF2-0BB1-47D8C1150828}" dt="2024-03-07T21:37:38.229" v="13"/>
          <ac:cxnSpMkLst>
            <pc:docMk/>
            <pc:sldMk cId="702677878" sldId="435"/>
            <ac:cxnSpMk id="10" creationId="{3C9DBF43-EC6D-2914-E101-333ECF9F97DF}"/>
          </ac:cxnSpMkLst>
        </pc:cxnChg>
      </pc:sldChg>
    </pc:docChg>
  </pc:docChgLst>
  <pc:docChgLst>
    <pc:chgData name="Tseng, Hsin Ying" userId="94e4d356-8129-46ae-b581-15a31109b2b0" providerId="ADAL" clId="{71330EB5-7B8C-40F8-A0D5-CFBAF2949552}"/>
    <pc:docChg chg="undo custSel addSld modSld">
      <pc:chgData name="Tseng, Hsin Ying" userId="94e4d356-8129-46ae-b581-15a31109b2b0" providerId="ADAL" clId="{71330EB5-7B8C-40F8-A0D5-CFBAF2949552}" dt="2024-03-21T19:49:12.271" v="405"/>
      <pc:docMkLst>
        <pc:docMk/>
      </pc:docMkLst>
      <pc:sldChg chg="addSp delSp modSp mod">
        <pc:chgData name="Tseng, Hsin Ying" userId="94e4d356-8129-46ae-b581-15a31109b2b0" providerId="ADAL" clId="{71330EB5-7B8C-40F8-A0D5-CFBAF2949552}" dt="2024-03-15T21:01:56.971" v="374" actId="1076"/>
        <pc:sldMkLst>
          <pc:docMk/>
          <pc:sldMk cId="2181480618" sldId="430"/>
        </pc:sldMkLst>
        <pc:spChg chg="mod">
          <ac:chgData name="Tseng, Hsin Ying" userId="94e4d356-8129-46ae-b581-15a31109b2b0" providerId="ADAL" clId="{71330EB5-7B8C-40F8-A0D5-CFBAF2949552}" dt="2024-03-15T17:27:32.072" v="114" actId="114"/>
          <ac:spMkLst>
            <pc:docMk/>
            <pc:sldMk cId="2181480618" sldId="430"/>
            <ac:spMk id="5" creationId="{E38DAE3C-5E5C-3228-8C6F-CFD642952970}"/>
          </ac:spMkLst>
        </pc:spChg>
        <pc:picChg chg="del mod">
          <ac:chgData name="Tseng, Hsin Ying" userId="94e4d356-8129-46ae-b581-15a31109b2b0" providerId="ADAL" clId="{71330EB5-7B8C-40F8-A0D5-CFBAF2949552}" dt="2024-03-15T21:01:42.916" v="368" actId="478"/>
          <ac:picMkLst>
            <pc:docMk/>
            <pc:sldMk cId="2181480618" sldId="430"/>
            <ac:picMk id="7" creationId="{E7F9482A-BE22-89F3-33A3-B3141B513A37}"/>
          </ac:picMkLst>
        </pc:picChg>
        <pc:picChg chg="add mod">
          <ac:chgData name="Tseng, Hsin Ying" userId="94e4d356-8129-46ae-b581-15a31109b2b0" providerId="ADAL" clId="{71330EB5-7B8C-40F8-A0D5-CFBAF2949552}" dt="2024-03-15T21:01:56.971" v="374" actId="1076"/>
          <ac:picMkLst>
            <pc:docMk/>
            <pc:sldMk cId="2181480618" sldId="430"/>
            <ac:picMk id="8" creationId="{73EA61F4-D9F7-5245-FC1E-5E9FEF1691D2}"/>
          </ac:picMkLst>
        </pc:picChg>
      </pc:sldChg>
      <pc:sldChg chg="modSp mod">
        <pc:chgData name="Tseng, Hsin Ying" userId="94e4d356-8129-46ae-b581-15a31109b2b0" providerId="ADAL" clId="{71330EB5-7B8C-40F8-A0D5-CFBAF2949552}" dt="2024-03-15T21:00:03.853" v="367" actId="20577"/>
        <pc:sldMkLst>
          <pc:docMk/>
          <pc:sldMk cId="2913109528" sldId="436"/>
        </pc:sldMkLst>
        <pc:spChg chg="mod">
          <ac:chgData name="Tseng, Hsin Ying" userId="94e4d356-8129-46ae-b581-15a31109b2b0" providerId="ADAL" clId="{71330EB5-7B8C-40F8-A0D5-CFBAF2949552}" dt="2024-03-15T21:00:03.853" v="367" actId="20577"/>
          <ac:spMkLst>
            <pc:docMk/>
            <pc:sldMk cId="2913109528" sldId="436"/>
            <ac:spMk id="9" creationId="{89790E21-0EB4-903B-A8E1-2DFC92467332}"/>
          </ac:spMkLst>
        </pc:spChg>
      </pc:sldChg>
      <pc:sldChg chg="addSp delSp modSp add mod">
        <pc:chgData name="Tseng, Hsin Ying" userId="94e4d356-8129-46ae-b581-15a31109b2b0" providerId="ADAL" clId="{71330EB5-7B8C-40F8-A0D5-CFBAF2949552}" dt="2024-03-21T19:48:51.311" v="401" actId="20577"/>
        <pc:sldMkLst>
          <pc:docMk/>
          <pc:sldMk cId="1361121720" sldId="438"/>
        </pc:sldMkLst>
        <pc:spChg chg="mod">
          <ac:chgData name="Tseng, Hsin Ying" userId="94e4d356-8129-46ae-b581-15a31109b2b0" providerId="ADAL" clId="{71330EB5-7B8C-40F8-A0D5-CFBAF2949552}" dt="2024-03-21T19:48:51.311" v="401" actId="20577"/>
          <ac:spMkLst>
            <pc:docMk/>
            <pc:sldMk cId="1361121720" sldId="438"/>
            <ac:spMk id="5" creationId="{A0C000C6-DF3A-5335-C995-6F5F348FEA24}"/>
          </ac:spMkLst>
        </pc:spChg>
        <pc:picChg chg="add mod">
          <ac:chgData name="Tseng, Hsin Ying" userId="94e4d356-8129-46ae-b581-15a31109b2b0" providerId="ADAL" clId="{71330EB5-7B8C-40F8-A0D5-CFBAF2949552}" dt="2024-03-15T20:38:29.698" v="166" actId="1076"/>
          <ac:picMkLst>
            <pc:docMk/>
            <pc:sldMk cId="1361121720" sldId="438"/>
            <ac:picMk id="7" creationId="{D9F8B4E0-AF4F-5409-552E-68EE434F752D}"/>
          </ac:picMkLst>
        </pc:picChg>
        <pc:picChg chg="del">
          <ac:chgData name="Tseng, Hsin Ying" userId="94e4d356-8129-46ae-b581-15a31109b2b0" providerId="ADAL" clId="{71330EB5-7B8C-40F8-A0D5-CFBAF2949552}" dt="2024-03-15T16:13:07.058" v="23" actId="478"/>
          <ac:picMkLst>
            <pc:docMk/>
            <pc:sldMk cId="1361121720" sldId="438"/>
            <ac:picMk id="9" creationId="{B2481A8D-34AD-04BC-6DA2-07563366A3D2}"/>
          </ac:picMkLst>
        </pc:picChg>
        <pc:cxnChg chg="add mod">
          <ac:chgData name="Tseng, Hsin Ying" userId="94e4d356-8129-46ae-b581-15a31109b2b0" providerId="ADAL" clId="{71330EB5-7B8C-40F8-A0D5-CFBAF2949552}" dt="2024-03-15T20:38:45.877" v="168" actId="1076"/>
          <ac:cxnSpMkLst>
            <pc:docMk/>
            <pc:sldMk cId="1361121720" sldId="438"/>
            <ac:cxnSpMk id="8" creationId="{56C5F816-6C42-5EF5-5DF8-9004E0AC1F33}"/>
          </ac:cxnSpMkLst>
        </pc:cxnChg>
        <pc:cxnChg chg="del">
          <ac:chgData name="Tseng, Hsin Ying" userId="94e4d356-8129-46ae-b581-15a31109b2b0" providerId="ADAL" clId="{71330EB5-7B8C-40F8-A0D5-CFBAF2949552}" dt="2024-03-15T16:13:11.178" v="24" actId="478"/>
          <ac:cxnSpMkLst>
            <pc:docMk/>
            <pc:sldMk cId="1361121720" sldId="438"/>
            <ac:cxnSpMk id="10" creationId="{3C9DBF43-EC6D-2914-E101-333ECF9F97DF}"/>
          </ac:cxnSpMkLst>
        </pc:cxnChg>
      </pc:sldChg>
      <pc:sldChg chg="addSp delSp modSp add mod">
        <pc:chgData name="Tseng, Hsin Ying" userId="94e4d356-8129-46ae-b581-15a31109b2b0" providerId="ADAL" clId="{71330EB5-7B8C-40F8-A0D5-CFBAF2949552}" dt="2024-03-21T19:49:08.849" v="403"/>
        <pc:sldMkLst>
          <pc:docMk/>
          <pc:sldMk cId="2291395389" sldId="439"/>
        </pc:sldMkLst>
        <pc:spChg chg="mod">
          <ac:chgData name="Tseng, Hsin Ying" userId="94e4d356-8129-46ae-b581-15a31109b2b0" providerId="ADAL" clId="{71330EB5-7B8C-40F8-A0D5-CFBAF2949552}" dt="2024-03-21T19:49:08.849" v="403"/>
          <ac:spMkLst>
            <pc:docMk/>
            <pc:sldMk cId="2291395389" sldId="439"/>
            <ac:spMk id="5" creationId="{F231912C-FE80-042A-A6CA-6969F9FADE28}"/>
          </ac:spMkLst>
        </pc:spChg>
        <pc:picChg chg="del">
          <ac:chgData name="Tseng, Hsin Ying" userId="94e4d356-8129-46ae-b581-15a31109b2b0" providerId="ADAL" clId="{71330EB5-7B8C-40F8-A0D5-CFBAF2949552}" dt="2024-03-15T16:13:15.409" v="25" actId="478"/>
          <ac:picMkLst>
            <pc:docMk/>
            <pc:sldMk cId="2291395389" sldId="439"/>
            <ac:picMk id="7" creationId="{43E4D254-BC41-916F-2751-43DDFE3940BA}"/>
          </ac:picMkLst>
        </pc:picChg>
        <pc:picChg chg="add mod">
          <ac:chgData name="Tseng, Hsin Ying" userId="94e4d356-8129-46ae-b581-15a31109b2b0" providerId="ADAL" clId="{71330EB5-7B8C-40F8-A0D5-CFBAF2949552}" dt="2024-03-15T20:39:46.828" v="216" actId="1076"/>
          <ac:picMkLst>
            <pc:docMk/>
            <pc:sldMk cId="2291395389" sldId="439"/>
            <ac:picMk id="9" creationId="{E76C221A-0762-9945-08D9-1077AE347AD8}"/>
          </ac:picMkLst>
        </pc:picChg>
        <pc:picChg chg="add del">
          <ac:chgData name="Tseng, Hsin Ying" userId="94e4d356-8129-46ae-b581-15a31109b2b0" providerId="ADAL" clId="{71330EB5-7B8C-40F8-A0D5-CFBAF2949552}" dt="2024-03-15T20:39:51.208" v="218" actId="22"/>
          <ac:picMkLst>
            <pc:docMk/>
            <pc:sldMk cId="2291395389" sldId="439"/>
            <ac:picMk id="11" creationId="{C15DA440-E71F-D256-5E97-ED0B82C6D53B}"/>
          </ac:picMkLst>
        </pc:picChg>
        <pc:cxnChg chg="del">
          <ac:chgData name="Tseng, Hsin Ying" userId="94e4d356-8129-46ae-b581-15a31109b2b0" providerId="ADAL" clId="{71330EB5-7B8C-40F8-A0D5-CFBAF2949552}" dt="2024-03-15T16:13:17.076" v="26" actId="478"/>
          <ac:cxnSpMkLst>
            <pc:docMk/>
            <pc:sldMk cId="2291395389" sldId="439"/>
            <ac:cxnSpMk id="8" creationId="{892024EC-FBBE-C29B-8C4E-6BE790173BE4}"/>
          </ac:cxnSpMkLst>
        </pc:cxnChg>
        <pc:cxnChg chg="add mod">
          <ac:chgData name="Tseng, Hsin Ying" userId="94e4d356-8129-46ae-b581-15a31109b2b0" providerId="ADAL" clId="{71330EB5-7B8C-40F8-A0D5-CFBAF2949552}" dt="2024-03-15T20:40:00.920" v="220" actId="1076"/>
          <ac:cxnSpMkLst>
            <pc:docMk/>
            <pc:sldMk cId="2291395389" sldId="439"/>
            <ac:cxnSpMk id="12" creationId="{A1ED769A-058D-F555-42FB-CE1BA4D3DE1F}"/>
          </ac:cxnSpMkLst>
        </pc:cxnChg>
      </pc:sldChg>
      <pc:sldChg chg="addSp delSp modSp add mod">
        <pc:chgData name="Tseng, Hsin Ying" userId="94e4d356-8129-46ae-b581-15a31109b2b0" providerId="ADAL" clId="{71330EB5-7B8C-40F8-A0D5-CFBAF2949552}" dt="2024-03-21T19:49:12.271" v="405"/>
        <pc:sldMkLst>
          <pc:docMk/>
          <pc:sldMk cId="3102909445" sldId="440"/>
        </pc:sldMkLst>
        <pc:spChg chg="mod">
          <ac:chgData name="Tseng, Hsin Ying" userId="94e4d356-8129-46ae-b581-15a31109b2b0" providerId="ADAL" clId="{71330EB5-7B8C-40F8-A0D5-CFBAF2949552}" dt="2024-03-21T19:49:12.271" v="405"/>
          <ac:spMkLst>
            <pc:docMk/>
            <pc:sldMk cId="3102909445" sldId="440"/>
            <ac:spMk id="5" creationId="{1B3CF3DB-805F-9AB9-518E-CDE7E79D8AEF}"/>
          </ac:spMkLst>
        </pc:spChg>
        <pc:picChg chg="add mod">
          <ac:chgData name="Tseng, Hsin Ying" userId="94e4d356-8129-46ae-b581-15a31109b2b0" providerId="ADAL" clId="{71330EB5-7B8C-40F8-A0D5-CFBAF2949552}" dt="2024-03-15T20:48:21.787" v="227" actId="1076"/>
          <ac:picMkLst>
            <pc:docMk/>
            <pc:sldMk cId="3102909445" sldId="440"/>
            <ac:picMk id="7" creationId="{7928609B-3848-0C2F-593A-42FA5141508D}"/>
          </ac:picMkLst>
        </pc:picChg>
        <pc:picChg chg="del">
          <ac:chgData name="Tseng, Hsin Ying" userId="94e4d356-8129-46ae-b581-15a31109b2b0" providerId="ADAL" clId="{71330EB5-7B8C-40F8-A0D5-CFBAF2949552}" dt="2024-03-15T20:48:11.054" v="222" actId="478"/>
          <ac:picMkLst>
            <pc:docMk/>
            <pc:sldMk cId="3102909445" sldId="440"/>
            <ac:picMk id="9" creationId="{EDDF0BA0-78E4-960C-111E-3914173203CC}"/>
          </ac:picMkLst>
        </pc:picChg>
        <pc:cxnChg chg="add mod">
          <ac:chgData name="Tseng, Hsin Ying" userId="94e4d356-8129-46ae-b581-15a31109b2b0" providerId="ADAL" clId="{71330EB5-7B8C-40F8-A0D5-CFBAF2949552}" dt="2024-03-15T20:48:40.777" v="241" actId="1076"/>
          <ac:cxnSpMkLst>
            <pc:docMk/>
            <pc:sldMk cId="3102909445" sldId="440"/>
            <ac:cxnSpMk id="8" creationId="{4D497135-D874-A3AD-E668-7E7988959058}"/>
          </ac:cxnSpMkLst>
        </pc:cxnChg>
        <pc:cxnChg chg="del mod">
          <ac:chgData name="Tseng, Hsin Ying" userId="94e4d356-8129-46ae-b581-15a31109b2b0" providerId="ADAL" clId="{71330EB5-7B8C-40F8-A0D5-CFBAF2949552}" dt="2024-03-15T20:48:26.788" v="229" actId="478"/>
          <ac:cxnSpMkLst>
            <pc:docMk/>
            <pc:sldMk cId="3102909445" sldId="440"/>
            <ac:cxnSpMk id="12" creationId="{FBFA35C8-62A4-4B8E-9F62-83DDFAA792ED}"/>
          </ac:cxnSpMkLst>
        </pc:cxnChg>
      </pc:sldChg>
      <pc:sldChg chg="addSp delSp modSp add mod">
        <pc:chgData name="Tseng, Hsin Ying" userId="94e4d356-8129-46ae-b581-15a31109b2b0" providerId="ADAL" clId="{71330EB5-7B8C-40F8-A0D5-CFBAF2949552}" dt="2024-03-15T20:50:01.973" v="291" actId="20577"/>
        <pc:sldMkLst>
          <pc:docMk/>
          <pc:sldMk cId="3247681787" sldId="441"/>
        </pc:sldMkLst>
        <pc:spChg chg="mod">
          <ac:chgData name="Tseng, Hsin Ying" userId="94e4d356-8129-46ae-b581-15a31109b2b0" providerId="ADAL" clId="{71330EB5-7B8C-40F8-A0D5-CFBAF2949552}" dt="2024-03-15T20:50:01.973" v="291" actId="20577"/>
          <ac:spMkLst>
            <pc:docMk/>
            <pc:sldMk cId="3247681787" sldId="441"/>
            <ac:spMk id="5" creationId="{E38DAE3C-5E5C-3228-8C6F-CFD642952970}"/>
          </ac:spMkLst>
        </pc:spChg>
        <pc:picChg chg="del">
          <ac:chgData name="Tseng, Hsin Ying" userId="94e4d356-8129-46ae-b581-15a31109b2b0" providerId="ADAL" clId="{71330EB5-7B8C-40F8-A0D5-CFBAF2949552}" dt="2024-03-15T16:13:29.303" v="27" actId="478"/>
          <ac:picMkLst>
            <pc:docMk/>
            <pc:sldMk cId="3247681787" sldId="441"/>
            <ac:picMk id="7" creationId="{E7F9482A-BE22-89F3-33A3-B3141B513A37}"/>
          </ac:picMkLst>
        </pc:picChg>
        <pc:picChg chg="add mod">
          <ac:chgData name="Tseng, Hsin Ying" userId="94e4d356-8129-46ae-b581-15a31109b2b0" providerId="ADAL" clId="{71330EB5-7B8C-40F8-A0D5-CFBAF2949552}" dt="2024-03-15T20:49:31.243" v="246" actId="1076"/>
          <ac:picMkLst>
            <pc:docMk/>
            <pc:sldMk cId="3247681787" sldId="441"/>
            <ac:picMk id="8" creationId="{6752E6B6-1100-F912-48A0-5F459EF7CAE7}"/>
          </ac:picMkLst>
        </pc:picChg>
      </pc:sldChg>
      <pc:sldChg chg="modSp add mod">
        <pc:chgData name="Tseng, Hsin Ying" userId="94e4d356-8129-46ae-b581-15a31109b2b0" providerId="ADAL" clId="{71330EB5-7B8C-40F8-A0D5-CFBAF2949552}" dt="2024-03-15T17:28:46.336" v="149" actId="20577"/>
        <pc:sldMkLst>
          <pc:docMk/>
          <pc:sldMk cId="1723421350" sldId="442"/>
        </pc:sldMkLst>
        <pc:spChg chg="mod">
          <ac:chgData name="Tseng, Hsin Ying" userId="94e4d356-8129-46ae-b581-15a31109b2b0" providerId="ADAL" clId="{71330EB5-7B8C-40F8-A0D5-CFBAF2949552}" dt="2024-03-15T17:28:46.336" v="149" actId="20577"/>
          <ac:spMkLst>
            <pc:docMk/>
            <pc:sldMk cId="1723421350" sldId="442"/>
            <ac:spMk id="5" creationId="{FF08C935-FE94-2703-7135-03FD6C80AC67}"/>
          </ac:spMkLst>
        </pc:spChg>
      </pc:sldChg>
      <pc:sldChg chg="modSp add mod">
        <pc:chgData name="Tseng, Hsin Ying" userId="94e4d356-8129-46ae-b581-15a31109b2b0" providerId="ADAL" clId="{71330EB5-7B8C-40F8-A0D5-CFBAF2949552}" dt="2024-03-15T20:51:19.473" v="295" actId="20577"/>
        <pc:sldMkLst>
          <pc:docMk/>
          <pc:sldMk cId="2882427848" sldId="443"/>
        </pc:sldMkLst>
        <pc:spChg chg="mod">
          <ac:chgData name="Tseng, Hsin Ying" userId="94e4d356-8129-46ae-b581-15a31109b2b0" providerId="ADAL" clId="{71330EB5-7B8C-40F8-A0D5-CFBAF2949552}" dt="2024-03-15T20:51:19.473" v="295" actId="20577"/>
          <ac:spMkLst>
            <pc:docMk/>
            <pc:sldMk cId="2882427848" sldId="443"/>
            <ac:spMk id="5" creationId="{4E617E10-0CFC-DC4A-1881-1B6F08FD7D98}"/>
          </ac:spMkLst>
        </pc:spChg>
      </pc:sldChg>
    </pc:docChg>
  </pc:docChgLst>
  <pc:docChgLst>
    <pc:chgData name="Tseng, Hsin Ying" userId="S::hsinying.tseng@providence.org::94e4d356-8129-46ae-b581-15a31109b2b0" providerId="AD" clId="Web-{2CD0C5C6-4710-0876-8F58-BB6B86DF69E1}"/>
    <pc:docChg chg="modSld">
      <pc:chgData name="Tseng, Hsin Ying" userId="S::hsinying.tseng@providence.org::94e4d356-8129-46ae-b581-15a31109b2b0" providerId="AD" clId="Web-{2CD0C5C6-4710-0876-8F58-BB6B86DF69E1}" dt="2024-03-20T19:28:20.420" v="44" actId="20577"/>
      <pc:docMkLst>
        <pc:docMk/>
      </pc:docMkLst>
      <pc:sldChg chg="modSp">
        <pc:chgData name="Tseng, Hsin Ying" userId="S::hsinying.tseng@providence.org::94e4d356-8129-46ae-b581-15a31109b2b0" providerId="AD" clId="Web-{2CD0C5C6-4710-0876-8F58-BB6B86DF69E1}" dt="2024-03-20T19:28:20.420" v="44" actId="20577"/>
        <pc:sldMkLst>
          <pc:docMk/>
          <pc:sldMk cId="2192430682" sldId="434"/>
        </pc:sldMkLst>
        <pc:spChg chg="mod">
          <ac:chgData name="Tseng, Hsin Ying" userId="S::hsinying.tseng@providence.org::94e4d356-8129-46ae-b581-15a31109b2b0" providerId="AD" clId="Web-{2CD0C5C6-4710-0876-8F58-BB6B86DF69E1}" dt="2024-03-20T19:28:20.420" v="44" actId="20577"/>
          <ac:spMkLst>
            <pc:docMk/>
            <pc:sldMk cId="2192430682" sldId="434"/>
            <ac:spMk id="9" creationId="{89790E21-0EB4-903B-A8E1-2DFC924673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E93A8-0CDF-6F46-9D12-BC5213749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5C6C-ADD0-FF4A-9C85-59F68D973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24A5-CE43-6B40-B16A-DD86A6E1E3DA}" type="datetimeFigureOut">
              <a:rPr lang="en-US">
                <a:latin typeface="Arial" panose="020B0604020202020204" pitchFamily="34" charset="0"/>
              </a:rPr>
              <a:t>3/21/2024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47296-B732-A740-A439-624FA277C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FEF3-BDA4-0C48-85D9-DC663D677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CE0D-82DA-1E49-B2F1-202A9B814425}" type="slidenum">
              <a:rPr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A59EE93-7BCA-C948-B45E-4D9E631B51E6}" type="datetimeFigureOut">
              <a:rPr lang="en-US"/>
              <a:pPr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0F09D18-EB49-094A-868B-44F9DCDBE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D7BD9-937A-3447-938D-81FBB57291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AA221-68AF-F347-BB20-F287D97F865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B734A5F-A7E5-A848-A6CC-C0CB798A9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655BC6A-66D5-144E-A179-8562D27AC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A2925B-6287-9742-8034-6EB7F916FF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1582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618A2A-DF5D-E94F-AE1B-05869B8CD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6DFFD-D32D-F046-95A8-4D7002C62042}"/>
              </a:ext>
            </a:extLst>
          </p:cNvPr>
          <p:cNvSpPr txBox="1"/>
          <p:nvPr userDrawn="1"/>
        </p:nvSpPr>
        <p:spPr>
          <a:xfrm>
            <a:off x="463550" y="460375"/>
            <a:ext cx="3603625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 i="0">
                <a:solidFill>
                  <a:schemeClr val="bg1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8F47C92-6270-F544-B541-A469D4A5DA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2"/>
            <a:ext cx="6935787" cy="234938"/>
          </a:xfrm>
        </p:spPr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FAAF2F-5C32-014B-B859-13C713ABBA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34E8E-34B1-5048-94AE-5C770B84A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B8C8CFC-BE13-AC4B-A5EC-B789B27C8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746" y="2336800"/>
            <a:ext cx="149707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TIME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D5C48A9-DB02-6644-AA7A-0B977622F7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7118" y="2336800"/>
            <a:ext cx="567069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115212-75FE-AB42-9E22-73B8612CBD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238" y="2336800"/>
            <a:ext cx="3592841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7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690C1FD-1E6B-BB44-8213-7BF2FC4D2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746" y="2336800"/>
            <a:ext cx="5508954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50D81-674E-4040-9072-21F6A9509BA9}"/>
              </a:ext>
            </a:extLst>
          </p:cNvPr>
          <p:cNvSpPr txBox="1"/>
          <p:nvPr userDrawn="1"/>
        </p:nvSpPr>
        <p:spPr>
          <a:xfrm>
            <a:off x="463550" y="460375"/>
            <a:ext cx="7510869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>
                <a:solidFill>
                  <a:schemeClr val="bg1"/>
                </a:solidFill>
                <a:latin typeface="Garamond" panose="02020404030301010803" pitchFamily="18" charset="0"/>
              </a:rPr>
              <a:t>Table of Contents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E15E06-9D52-994F-A080-6FA9BEED59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2336800"/>
            <a:ext cx="1693863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F9B7F-101D-4042-9754-4089F14D0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8" y="0"/>
            <a:ext cx="12176128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D7B2-01C7-D843-BF02-4F657ED99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9" y="4465"/>
            <a:ext cx="12176126" cy="6856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B2922-F983-7243-A523-435E555F2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25D62E-358E-F644-9F7A-8E4D8564B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3D6E2-55E1-354D-9B33-5A200D713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F911EC-0F07-C443-9215-7922DA192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4B519-F17C-FE49-9B1A-C9EEE429D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263312" cy="4670426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  <a:lvl6pPr>
              <a:spcAft>
                <a:spcPts val="900"/>
              </a:spcAft>
              <a:defRPr/>
            </a:lvl6pPr>
            <a:lvl7pPr>
              <a:spcAft>
                <a:spcPts val="900"/>
              </a:spcAft>
              <a:defRPr/>
            </a:lvl7pPr>
            <a:lvl8pPr>
              <a:spcAft>
                <a:spcPts val="900"/>
              </a:spcAft>
              <a:defRPr/>
            </a:lvl8pPr>
            <a:lvl9pPr>
              <a:spcAft>
                <a:spcPts val="9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C47485A-0FFB-6E43-9C4B-661F7544E5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/>
              <a:t>Presentation Title Here &gt;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80C6C-DD3D-FE49-ACFE-18F1ACCE57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A1257-D244-A74E-A109-73B6780C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053BA-ED70-EB48-98AE-BC5E471EA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47C43D2-9302-4340-936F-671BAD9988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11263312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75766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image_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8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EC4C-31C0-5C45-8EBF-3D715F38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3CF7C-AEED-9442-BF77-97C8CDF2A7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69AC-1AD2-4B4F-889E-14CA97CA31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17A45A-2B90-3C40-A814-D8341AF927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3238" y="1565275"/>
            <a:ext cx="3600450" cy="4670425"/>
          </a:xfrm>
          <a:solidFill>
            <a:schemeClr val="bg2"/>
          </a:solidFill>
        </p:spPr>
        <p:txBody>
          <a:bodyPr tIns="17373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5E63D-A9C5-214C-9EE8-8EF5B0657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2C92AF3-CE56-204D-ADAA-C210A8935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8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350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4EEA21B-C8A4-CC4F-BBD2-4F30B712F0E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9F403-8A76-3041-9EBD-D42DD6A0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3619C-DDCB-D447-AB2E-B38F2AF52D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953C7-9993-2D49-B25D-1D99D8229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CF6235-B9A1-4C40-AE65-F2BBE0CAB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9D6D5D-A833-9049-810F-6E3112E2B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5862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7435849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F4E4CF-00FB-2840-B337-631C2E32848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0B7BE-3463-484E-9D3C-74D6D678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82A4F-356C-BF46-9CDC-9F4C220505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92D2-C982-9D40-9EE7-012C8B2D0F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EB6F-76C3-7B4A-A8FD-CBB82236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BCD185C-29F9-B046-A597-075B3319B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48583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0"/>
            <a:ext cx="12176126" cy="6856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1D6A8-D2DB-2247-845A-4C18FB7E5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712B30-2C20-A249-A5F8-9585689F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36500E3-B401-FF4F-BD1E-30549750FB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777289-C0C1-334A-8FF5-A7A32CAB8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EC9B4EB-2745-E241-ACD9-D4FA90BB0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CA5C998-DADD-5541-BB4E-2221CE6BAC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437871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950" y="1565275"/>
            <a:ext cx="5519738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482540-A651-6644-821A-C86BE01118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49"/>
            <a:ext cx="11255375" cy="209551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17814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mp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24820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63038" y="1565275"/>
            <a:ext cx="526065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C2CE8-EFEE-CD4D-9F7A-8F814C65D488}"/>
              </a:ext>
            </a:extLst>
          </p:cNvPr>
          <p:cNvGrpSpPr/>
          <p:nvPr userDrawn="1"/>
        </p:nvGrpSpPr>
        <p:grpSpPr>
          <a:xfrm>
            <a:off x="5981700" y="2300287"/>
            <a:ext cx="220916" cy="3200400"/>
            <a:chOff x="3313099" y="1275353"/>
            <a:chExt cx="220916" cy="3200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E21523-0773-8448-BBE7-842B0EB85CCC}"/>
                </a:ext>
              </a:extLst>
            </p:cNvPr>
            <p:cNvCxnSpPr/>
            <p:nvPr/>
          </p:nvCxnSpPr>
          <p:spPr>
            <a:xfrm>
              <a:off x="3423557" y="1275353"/>
              <a:ext cx="0" cy="3200400"/>
            </a:xfrm>
            <a:prstGeom prst="line">
              <a:avLst/>
            </a:prstGeom>
            <a:ln w="19050" cap="rnd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B7E47A-97E3-E24D-B81A-E76313621332}"/>
                </a:ext>
              </a:extLst>
            </p:cNvPr>
            <p:cNvGrpSpPr/>
            <p:nvPr/>
          </p:nvGrpSpPr>
          <p:grpSpPr>
            <a:xfrm>
              <a:off x="3313099" y="2761253"/>
              <a:ext cx="220916" cy="228601"/>
              <a:chOff x="4378684" y="648989"/>
              <a:chExt cx="244638" cy="246222"/>
            </a:xfrm>
          </p:grpSpPr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A2947867-90B1-0349-8276-C0CDD1000071}"/>
                  </a:ext>
                </a:extLst>
              </p:cNvPr>
              <p:cNvSpPr/>
              <p:nvPr/>
            </p:nvSpPr>
            <p:spPr>
              <a:xfrm>
                <a:off x="4378684" y="648990"/>
                <a:ext cx="164592" cy="246221"/>
              </a:xfrm>
              <a:prstGeom prst="chevron">
                <a:avLst/>
              </a:prstGeom>
              <a:solidFill>
                <a:srgbClr val="0053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06F0CFD7-88FE-EF4A-8A44-46A3EA942967}"/>
                  </a:ext>
                </a:extLst>
              </p:cNvPr>
              <p:cNvSpPr/>
              <p:nvPr/>
            </p:nvSpPr>
            <p:spPr>
              <a:xfrm>
                <a:off x="4458730" y="648989"/>
                <a:ext cx="164592" cy="246221"/>
              </a:xfrm>
              <a:prstGeom prst="chevron">
                <a:avLst/>
              </a:prstGeom>
              <a:solidFill>
                <a:srgbClr val="42964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B2129-0503-DB47-90B1-AFA35A72C6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55366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81435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E3EAC2-B124-7241-A76C-C15FC8C2B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3950" y="1565275"/>
            <a:ext cx="5521325" cy="4670425"/>
          </a:xfrm>
          <a:solidFill>
            <a:schemeClr val="bg2"/>
          </a:solidFill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D5E30-60D9-FC42-8B8A-694A574E5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6A4FEB-16FA-5B47-8307-522D5CCBE2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6197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B805C-4289-4A4F-A5CB-6D24B2319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67A81-D517-014E-978A-8C749887E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CCD5D-2EBA-0247-95CF-0D7D7C946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585AACF-AC15-EB44-8BF3-EECB215C74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7125" y="1565275"/>
            <a:ext cx="5516563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9485F-2504-DB4F-8986-733F6BB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FED05-9541-9E43-A9E9-F7AF320205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E0CD-95EC-D64B-A5B4-7E6A4305F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DDD1B-B2E0-484A-BC70-D63ABDE0D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FEAAA4-A6C0-524F-B014-1359A37D2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7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405BF37-0F3C-A14F-A431-C0CF9B469A5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03950" y="1565275"/>
            <a:ext cx="5519737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9980FA-94D4-B744-940F-1762A1F8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94DC5-8B7A-D745-80AC-D8096EFBBC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CDEB6-DE13-5C42-9BA8-E0881A57A4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219F4-1FA5-1F4B-BD74-14CB3B45A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FD6382-9987-AD42-A0B6-F99B6DBA1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6991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360680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B58796C-0900-9A45-8B99-F3286607B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7363" y="1565274"/>
            <a:ext cx="360045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10CEEE-44F4-A94D-887C-4BA6F4BD9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0" y="1565274"/>
            <a:ext cx="3595687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41B34-2ABC-8743-A1B0-F7820104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3536D-2915-5449-B38E-6C7E34FF6B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C7ADC-D6FA-FF4F-B56A-83A137D172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9A816-8860-4448-B961-A8AB4320C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8B7C91C-6D62-514E-9084-FFFBBCE368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870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65275"/>
            <a:ext cx="12188825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CDC3E-AEFF-D84C-B380-C06A705ED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375" y="1565275"/>
            <a:ext cx="5521326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A70471A-2483-834A-B4BF-95CCD4F1DD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7125" y="1565275"/>
            <a:ext cx="5518148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7716F-CBF0-6B4A-95C1-AFC870CA0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716D8-B44F-884B-A9C2-459621A7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630CEA-3BC3-674A-A438-E4F1366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D10881B-E781-464A-8D32-6F707C3C6D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852294-8A40-1643-8A3B-5520E6DFE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AFA34DE-5D11-3749-9BA7-EBB14EDCA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E55AD3D0-8EFA-1D4A-A468-7B49076B97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937571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745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85124E6-D0F8-E744-B48A-D494C141D1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6402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8DB38B-B21C-F94B-A5B0-E4433CE3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0843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90363-822A-4646-9C56-179327AD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962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2D3C67-CB50-4444-AC96-54ECF13E9C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1010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8E25CCF-07B7-A64E-83A7-2424DA4262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3238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5C026E3-1BC8-C24D-A450-AC969ABE64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962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785BD7F-3209-CB4A-92CB-453DC13D14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91010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7A901A0-E124-4641-8B3C-E8E4439F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238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2BA57-38CF-8549-8F46-F016D52EF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lin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210939-2A1A-454B-A3D3-B5845856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17F03-CAA6-274E-B747-6A10AA017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6CD19-27E7-6640-8910-B592B689E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67DD1-C81D-E44B-ABB6-FCA117927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C3A12C-4C53-C643-B254-4134FB831E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621739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008E4-D386-B847-8C40-B238AEF16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2486B-E4E0-864C-AD6A-844984E8A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D84B2-13D9-5447-A260-C7C343880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251CD-879C-8D48-9F0E-C31C0F2CC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63909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F3915E5-4626-8746-AF40-A01779F84E2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" y="0"/>
            <a:ext cx="12188824" cy="6858000"/>
          </a:xfrm>
          <a:prstGeom prst="rect">
            <a:avLst/>
          </a:prstGeom>
          <a:solidFill>
            <a:schemeClr val="tx1"/>
          </a:solidFill>
        </p:spPr>
        <p:txBody>
          <a:bodyPr tIns="265176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93109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59479C-23FD-2645-A8EC-4A5C82CC4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691" y="4465"/>
            <a:ext cx="12163442" cy="68490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6519AA-886C-374C-9E64-EA02923C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01889-E475-414D-B7B7-3802EF0FF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AD9C9-4173-A847-A399-5D48DC63E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7DF63-B4B0-374C-A4C8-2FE7BBD2D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5F7A6-3594-E34F-96EB-8292BF5E7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D26F65-2984-1045-9680-19A2259D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B1BBA5A-5A14-2640-B971-139793DB87F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F458B4C-DBA6-9343-9258-50EDC349B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3C23CC2-C543-974E-8041-AC181A1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5F66120-A354-C44A-9AF5-B9AFB55F41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2172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19225-5402-B849-995F-9CD3FE90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184965-CABD-DB48-A360-15AEC4A7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81F733-E682-9C47-9564-D92C6673AA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5A27F00-3E27-E442-8CF0-75A1B044E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1AF56D-8660-EB45-B6E7-DC70EA1C6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7E8D4AFF-4398-1348-B1E9-0F1148BF88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893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88E1B-A6D4-AE4B-A631-6E8AF50BA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B9DFE4-4BF3-C045-AC8D-11F40807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0BFCFCA-0B5A-B543-B3B4-2C8734AA2D0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C8D705-1A7D-F646-AAEA-A7B4D2233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EF5BD2-EE88-E94B-9D65-395DA6FF0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49AE208B-7D28-0241-965E-39E062A279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1427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2CB6F-F70F-974E-BEBD-CDD81D14E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ED60FB-0446-4047-870C-2D5AEEE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4C80946-C36E-5E4B-853D-652CBD1435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8A47AD-ABE2-4048-BE87-686B4B35A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F545176-F745-D641-9049-E8186B4B7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2FEAC763-405D-CE46-A7A4-F01415736C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58777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D06F3-6EE5-6A4F-88B6-06A99919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5DD66D4-1403-4046-BF2A-6F7ABB70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F10B353-F73E-1A44-8570-5FB53829168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AF35BE-2C5D-B74E-8883-D6C4B19C6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4076D9F-0AF1-C348-9A1E-409EA1AB6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83E8E1F-4ADC-CC40-B744-1AF88F14B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0644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1931B-4DAA-B94A-8CE6-18C54E1C5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EE3760-BA92-6044-9EDB-4EE48B1A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6941BE-94A3-8E45-B4FC-DEBB6D466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4C5C7F2-0396-2D40-8B33-B360F1E536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532B50F-6042-9A44-841B-479897791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35412067-A2C8-D84A-9C5D-A3B81C22E2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2305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8C773-5BC3-C84A-9D0E-9A61EA94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vert="horz" lIns="0" tIns="0" rIns="18288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B854-2C83-5047-BB3A-DDA60915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7363" y="6432561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US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8AD5-8EBC-D94E-98B2-20AFAF1B4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0" y="6432562"/>
            <a:ext cx="492123" cy="2319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>
                <a:solidFill>
                  <a:schemeClr val="accent1"/>
                </a:solidFill>
                <a:latin typeface="+mn-lt"/>
              </a:defRPr>
            </a:lvl9pPr>
          </a:lstStyle>
          <a:p>
            <a:fld id="{1E3D5677-3D20-0C46-8497-54D73E6890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DAC7F-B661-E945-A498-BFF0DDB5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2" y="1568450"/>
            <a:ext cx="11263313" cy="466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9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44" r:id="rId8"/>
    <p:sldLayoutId id="2147483745" r:id="rId9"/>
    <p:sldLayoutId id="2147483702" r:id="rId10"/>
    <p:sldLayoutId id="2147483747" r:id="rId11"/>
    <p:sldLayoutId id="2147483658" r:id="rId12"/>
    <p:sldLayoutId id="2147483737" r:id="rId13"/>
    <p:sldLayoutId id="2147483673" r:id="rId14"/>
    <p:sldLayoutId id="2147483738" r:id="rId15"/>
    <p:sldLayoutId id="2147483651" r:id="rId16"/>
    <p:sldLayoutId id="2147483718" r:id="rId17"/>
    <p:sldLayoutId id="2147483722" r:id="rId18"/>
    <p:sldLayoutId id="2147483723" r:id="rId19"/>
    <p:sldLayoutId id="2147483652" r:id="rId20"/>
    <p:sldLayoutId id="2147483748" r:id="rId21"/>
    <p:sldLayoutId id="2147483746" r:id="rId22"/>
    <p:sldLayoutId id="2147483739" r:id="rId23"/>
    <p:sldLayoutId id="2147483743" r:id="rId24"/>
    <p:sldLayoutId id="2147483724" r:id="rId25"/>
    <p:sldLayoutId id="2147483725" r:id="rId26"/>
    <p:sldLayoutId id="2147483663" r:id="rId27"/>
    <p:sldLayoutId id="2147483730" r:id="rId28"/>
    <p:sldLayoutId id="2147483740" r:id="rId29"/>
    <p:sldLayoutId id="2147483741" r:id="rId30"/>
    <p:sldLayoutId id="2147483742" r:id="rId31"/>
    <p:sldLayoutId id="2147483664" r:id="rId32"/>
    <p:sldLayoutId id="2147483665" r:id="rId33"/>
    <p:sldLayoutId id="2147483666" r:id="rId34"/>
    <p:sldLayoutId id="2147483713" r:id="rId35"/>
  </p:sldLayoutIdLst>
  <p:hf hdr="0" dt="0"/>
  <p:txStyles>
    <p:titleStyle>
      <a:lvl1pPr algn="l" defTabSz="914309" rtl="0" eaLnBrk="1" latinLnBrk="0" hangingPunct="1">
        <a:lnSpc>
          <a:spcPts val="3400"/>
        </a:lnSpc>
        <a:spcBef>
          <a:spcPct val="0"/>
        </a:spcBef>
        <a:buNone/>
        <a:defRPr sz="3400" b="0" i="0" kern="1200" cap="none" baseline="0">
          <a:solidFill>
            <a:schemeClr val="accent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Tx/>
        <a:buSzTx/>
        <a:buFont typeface="+mj-lt"/>
        <a:buNone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+mj-lt"/>
        <a:buNone/>
        <a:tabLst/>
        <a:defRPr sz="2000" b="1" i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85750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514327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342922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6pPr>
      <a:lvl7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7pPr>
      <a:lvl8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8pPr>
      <a:lvl9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908" userDrawn="1">
          <p15:clr>
            <a:srgbClr val="F26B43"/>
          </p15:clr>
        </p15:guide>
        <p15:guide id="18" pos="7385" userDrawn="1">
          <p15:clr>
            <a:srgbClr val="F26B43"/>
          </p15:clr>
        </p15:guide>
        <p15:guide id="19" orient="horz" pos="986" userDrawn="1">
          <p15:clr>
            <a:srgbClr val="F26B43"/>
          </p15:clr>
        </p15:guide>
        <p15:guide id="20" orient="horz" pos="4200" userDrawn="1">
          <p15:clr>
            <a:srgbClr val="F26B43"/>
          </p15:clr>
        </p15:guide>
        <p15:guide id="21" orient="horz" pos="4050" userDrawn="1">
          <p15:clr>
            <a:srgbClr val="F26B43"/>
          </p15:clr>
        </p15:guide>
        <p15:guide id="22" orient="horz" pos="842" userDrawn="1">
          <p15:clr>
            <a:srgbClr val="F26B43"/>
          </p15:clr>
        </p15:guide>
        <p15:guide id="23" pos="3768" userDrawn="1">
          <p15:clr>
            <a:srgbClr val="F26B43"/>
          </p15:clr>
        </p15:guide>
        <p15:guide id="24" pos="3839" userDrawn="1">
          <p15:clr>
            <a:srgbClr val="F26B43"/>
          </p15:clr>
        </p15:guide>
        <p15:guide id="25" orient="horz" pos="3928" userDrawn="1">
          <p15:clr>
            <a:srgbClr val="F26B43"/>
          </p15:clr>
        </p15:guide>
        <p15:guide id="26" orient="horz" pos="290" userDrawn="1">
          <p15:clr>
            <a:srgbClr val="F26B43"/>
          </p15:clr>
        </p15:guide>
        <p15:guide id="27" pos="290" userDrawn="1">
          <p15:clr>
            <a:srgbClr val="F26B43"/>
          </p15:clr>
        </p15:guide>
        <p15:guide id="32" pos="2707" userDrawn="1">
          <p15:clr>
            <a:srgbClr val="F26B43"/>
          </p15:clr>
        </p15:guide>
        <p15:guide id="33" pos="2562" userDrawn="1">
          <p15:clr>
            <a:srgbClr val="F26B43"/>
          </p15:clr>
        </p15:guide>
        <p15:guide id="34" pos="4975" userDrawn="1">
          <p15:clr>
            <a:srgbClr val="F26B43"/>
          </p15:clr>
        </p15:guide>
        <p15:guide id="35" pos="5117" userDrawn="1">
          <p15:clr>
            <a:srgbClr val="F26B43"/>
          </p15:clr>
        </p15:guide>
        <p15:guide id="36" orient="horz" pos="37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CA1AA-3AF4-EF4C-8D59-4D79B9C88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 Guide to COI Process with Cobblestone Interface</a:t>
            </a:r>
          </a:p>
          <a:p>
            <a:r>
              <a:rPr lang="en-US"/>
              <a:t>School Affiliations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CC21B-2212-F14B-8408-0C3AD2F7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FF85D8-6A00-DF45-B1EC-731773ED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Cobblestone Gateway: The COI Process</a:t>
            </a:r>
          </a:p>
        </p:txBody>
      </p:sp>
    </p:spTree>
    <p:extLst>
      <p:ext uri="{BB962C8B-B14F-4D97-AF65-F5344CB8AC3E}">
        <p14:creationId xmlns:p14="http://schemas.microsoft.com/office/powerpoint/2010/main" val="128885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10B1-DE23-8253-A4B7-0CBD3F4A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8C935-FE94-2703-7135-03FD6C80A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To complete the COI process, you will need to upload supporting documents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After creating a new COI record, you will be redirected back to the Request Details page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Scroll down to section </a:t>
            </a:r>
            <a:r>
              <a:rPr lang="en-US" i="1"/>
              <a:t>“Attached Files, Documents, Images”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A65447-836F-28CB-DDF9-55E8A4F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4F35E-B58F-AAA8-32E4-CDB64BE0CF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8E483-274D-66E7-11B2-4A1B3E97B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7FBF952-DF40-D972-E6A2-12B6512BF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436104"/>
            <a:ext cx="65" cy="566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1D6ADD2-63C5-5686-394A-D93D7A32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26" y="2817876"/>
            <a:ext cx="8156170" cy="32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1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D692-F7A2-09A9-5E8C-2E05F111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17E10-0CFC-DC4A-1881-1B6F08FD7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/>
              <a:t>To complete the COI process, you will need to upload supporting documents</a:t>
            </a:r>
          </a:p>
          <a:p>
            <a:pPr marL="342900" lvl="2" indent="-342900">
              <a:buAutoNum type="arabicPeriod" startAt="3"/>
            </a:pPr>
            <a:r>
              <a:rPr lang="en-US"/>
              <a:t>Using the </a:t>
            </a:r>
            <a:r>
              <a:rPr lang="en-US" i="1"/>
              <a:t>Select File </a:t>
            </a:r>
            <a:r>
              <a:rPr lang="en-US"/>
              <a:t>option to upload your COI documents</a:t>
            </a:r>
          </a:p>
          <a:p>
            <a:pPr marL="342900" lvl="2" indent="-342900">
              <a:buAutoNum type="arabicPeriod" startAt="3"/>
            </a:pPr>
            <a:r>
              <a:rPr lang="en-US">
                <a:ea typeface="Verdana"/>
                <a:cs typeface="Arial"/>
              </a:rPr>
              <a:t>Add a description for the document, including the term "COI" and its expiration date</a:t>
            </a:r>
            <a:endParaRPr lang="en-US"/>
          </a:p>
          <a:p>
            <a:pPr marL="342900" lvl="2" indent="-342900">
              <a:buAutoNum type="arabicPeriod" startAt="3"/>
            </a:pPr>
            <a:r>
              <a:rPr lang="en-US"/>
              <a:t>Click </a:t>
            </a:r>
            <a:r>
              <a:rPr lang="en-US" b="1"/>
              <a:t>“Save file” </a:t>
            </a:r>
            <a:r>
              <a:rPr lang="en-US"/>
              <a:t>to add the document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BE9D6A-3682-F9CA-E871-173E3E51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AAC76-76CB-079B-617F-0AE970233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3B667-5762-513C-B7B2-A66BA1304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EE590F-DB0F-8934-4647-018FD6C1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436104"/>
            <a:ext cx="65" cy="566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305FF56-635C-5C0C-88A0-B24B4F6E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45" y="3196637"/>
            <a:ext cx="6875513" cy="270452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107826-3621-7E50-09B3-3D95B4BF26AA}"/>
              </a:ext>
            </a:extLst>
          </p:cNvPr>
          <p:cNvCxnSpPr>
            <a:cxnSpLocks/>
          </p:cNvCxnSpPr>
          <p:nvPr/>
        </p:nvCxnSpPr>
        <p:spPr>
          <a:xfrm flipV="1">
            <a:off x="3367635" y="3708353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F22644D-EC4C-C613-70EF-7D58F9C6760B}"/>
              </a:ext>
            </a:extLst>
          </p:cNvPr>
          <p:cNvSpPr txBox="1">
            <a:spLocks/>
          </p:cNvSpPr>
          <p:nvPr/>
        </p:nvSpPr>
        <p:spPr>
          <a:xfrm>
            <a:off x="540143" y="6059639"/>
            <a:ext cx="1077118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You can upload multiple COI documents if needed, be sure to add a description for each</a:t>
            </a:r>
          </a:p>
        </p:txBody>
      </p:sp>
    </p:spTree>
    <p:extLst>
      <p:ext uri="{BB962C8B-B14F-4D97-AF65-F5344CB8AC3E}">
        <p14:creationId xmlns:p14="http://schemas.microsoft.com/office/powerpoint/2010/main" val="362461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8619E-7AB4-5139-98B1-F1DE3814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790E21-0EB4-903B-A8E1-2DFC92467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 sz="2400">
                <a:ea typeface="Verdana"/>
                <a:cs typeface="Arial"/>
              </a:rPr>
              <a:t>Once you have created a COI record and uploaded the COI in the Gateway, the School Affiliations team will review your COI.</a:t>
            </a:r>
            <a:endParaRPr lang="en-US"/>
          </a:p>
          <a:p>
            <a:r>
              <a:rPr lang="en-US" sz="2400">
                <a:ea typeface="Verdana"/>
                <a:cs typeface="Arial"/>
              </a:rPr>
              <a:t>If your COI is rejected, you will receive an email alert. Follow these steps to provide an updated COI:</a:t>
            </a:r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Log in to the Gateway and click on Request Details for the request</a:t>
            </a:r>
            <a:endParaRPr lang="en-US"/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Create a new COI record in the Gateway</a:t>
            </a:r>
            <a:endParaRPr lang="en-US"/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Upload the new COI document in the Gateway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AD92-63F9-F569-56CF-266266A2AB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5C111-A824-22C9-3085-020F8EF3DE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484D03A-A378-320E-941D-5CC49AA11025}"/>
              </a:ext>
            </a:extLst>
          </p:cNvPr>
          <p:cNvSpPr txBox="1">
            <a:spLocks/>
          </p:cNvSpPr>
          <p:nvPr/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Garamond"/>
              </a:rPr>
              <a:t>Approvals &amp; Rejections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102F974-CFA5-3466-9D36-6A667E76CB43}"/>
              </a:ext>
            </a:extLst>
          </p:cNvPr>
          <p:cNvSpPr txBox="1">
            <a:spLocks/>
          </p:cNvSpPr>
          <p:nvPr/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vert="horz" lIns="0" tIns="0" rIns="457200" bIns="640080" rtlCol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800" b="0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</a:rPr>
              <a:t>Renewals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8619E-7AB4-5139-98B1-F1DE3814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790E21-0EB4-903B-A8E1-2DFC92467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 sz="2400"/>
              <a:t>When your COI approaches its expiration date, the Gateway will send you an alert through email 60 days from the expiration date. </a:t>
            </a:r>
          </a:p>
          <a:p>
            <a:r>
              <a:rPr lang="en-US" sz="2400"/>
              <a:t>You will then be directed to log in to the Gateway and</a:t>
            </a:r>
          </a:p>
          <a:p>
            <a:endParaRPr lang="en-US" sz="1050"/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Create a new COI record in your existing contract</a:t>
            </a:r>
          </a:p>
          <a:p>
            <a:pPr marL="514350" indent="-514350">
              <a:buAutoNum type="arabicPeriod"/>
            </a:pPr>
            <a:r>
              <a:rPr lang="en-US" sz="2400">
                <a:ea typeface="Verdana"/>
                <a:cs typeface="Arial"/>
              </a:rPr>
              <a:t>Upload the new COI document in your existing contract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DAD92-63F9-F569-56CF-266266A2AB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5C111-A824-22C9-3085-020F8EF3DE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484D03A-A378-320E-941D-5CC49AA11025}"/>
              </a:ext>
            </a:extLst>
          </p:cNvPr>
          <p:cNvSpPr txBox="1">
            <a:spLocks/>
          </p:cNvSpPr>
          <p:nvPr/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Garamond"/>
              </a:rPr>
              <a:t>Renewals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102F974-CFA5-3466-9D36-6A667E76CB43}"/>
              </a:ext>
            </a:extLst>
          </p:cNvPr>
          <p:cNvSpPr txBox="1">
            <a:spLocks/>
          </p:cNvSpPr>
          <p:nvPr/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vert="horz" lIns="0" tIns="0" rIns="457200" bIns="640080" rtlCol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800" b="0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5566-EB5E-5F94-9A2C-566900A4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000C6-DF3A-5335-C995-6F5F348F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access the Gateway to create a new COI record in contracts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Log in to the Gateway with your created credentials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Click on </a:t>
            </a:r>
            <a:r>
              <a:rPr lang="en-US" b="1"/>
              <a:t>“Contracts” </a:t>
            </a:r>
            <a:r>
              <a:rPr lang="en-US"/>
              <a:t>and then </a:t>
            </a:r>
            <a:r>
              <a:rPr lang="en-US" b="1"/>
              <a:t>“My Contracts” </a:t>
            </a:r>
            <a:r>
              <a:rPr lang="en-US"/>
              <a:t>on the home page</a:t>
            </a:r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19E28-AB72-A9F7-0CA2-35F5EBD4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6663B-0260-97A4-F8D6-9C8856179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CD3B-02DA-4D8D-86F4-E21B0BDCFA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15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9F8B4E0-AF4F-5409-552E-68EE434F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57" y="2897385"/>
            <a:ext cx="8451542" cy="32667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C5F816-6C42-5EF5-5DF8-9004E0AC1F33}"/>
              </a:ext>
            </a:extLst>
          </p:cNvPr>
          <p:cNvCxnSpPr>
            <a:cxnSpLocks/>
          </p:cNvCxnSpPr>
          <p:nvPr/>
        </p:nvCxnSpPr>
        <p:spPr>
          <a:xfrm flipV="1">
            <a:off x="2231294" y="3288922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2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19D1-080A-D491-7788-EFDC6A6F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1912C-FE80-042A-A6CA-6969F9FAD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access the Gateway to create a new COI record in contracts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3.  </a:t>
            </a:r>
            <a:r>
              <a:rPr lang="en-US"/>
              <a:t>For the contract you need to renew the COI record for, click on </a:t>
            </a:r>
            <a:r>
              <a:rPr lang="en-US" b="1"/>
              <a:t>“View”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9D8ED9-E847-47C3-9E7E-44D8C42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7E1A0-0681-D286-850A-06A57CC0DB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BBE1C-7891-3D16-B1E3-58003BEDC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16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76C221A-0762-9945-08D9-1077AE34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76" y="2675660"/>
            <a:ext cx="8812222" cy="241791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ED769A-058D-F555-42FB-CE1BA4D3DE1F}"/>
              </a:ext>
            </a:extLst>
          </p:cNvPr>
          <p:cNvCxnSpPr>
            <a:cxnSpLocks/>
          </p:cNvCxnSpPr>
          <p:nvPr/>
        </p:nvCxnSpPr>
        <p:spPr>
          <a:xfrm flipV="1">
            <a:off x="1485569" y="4585061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9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191F9-1282-B2B7-8EDC-83689F97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CF3DB-805F-9AB9-518E-CDE7E79D8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access the Gateway to create a new COI record in contracts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4.  </a:t>
            </a:r>
            <a:r>
              <a:rPr lang="en-US"/>
              <a:t>In Contract Details, scroll down to the section </a:t>
            </a:r>
            <a:r>
              <a:rPr lang="en-US" i="1"/>
              <a:t>“Contract COI”</a:t>
            </a:r>
            <a:r>
              <a:rPr lang="en-US"/>
              <a:t> and click </a:t>
            </a:r>
            <a:r>
              <a:rPr lang="en-US" b="1"/>
              <a:t>“Add”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C4118C-C8DA-DD7F-8954-841AB739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997CC-A7BB-3719-41EA-3875CF8D25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E4AD-EBE9-60D1-332A-2D4B5FB7A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17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928609B-3848-0C2F-593A-42FA51415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41" y="2565652"/>
            <a:ext cx="9470308" cy="26379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497135-D874-A3AD-E668-7E7988959058}"/>
              </a:ext>
            </a:extLst>
          </p:cNvPr>
          <p:cNvCxnSpPr>
            <a:cxnSpLocks/>
          </p:cNvCxnSpPr>
          <p:nvPr/>
        </p:nvCxnSpPr>
        <p:spPr>
          <a:xfrm flipV="1">
            <a:off x="1195621" y="3248718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0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F59F-C023-EC20-5750-879997CC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AE3C-5E5C-3228-8C6F-CFD642952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/>
              <a:t>You will now enter your new COI record information</a:t>
            </a:r>
          </a:p>
          <a:p>
            <a:pPr marL="342900" lvl="2" indent="-342900">
              <a:buAutoNum type="arabicPeriod" startAt="5"/>
            </a:pPr>
            <a:r>
              <a:rPr lang="en-US"/>
              <a:t>Enter information on your new COI</a:t>
            </a:r>
          </a:p>
          <a:p>
            <a:pPr marL="342900" lvl="2" indent="-342900">
              <a:buAutoNum type="arabicPeriod" startAt="5"/>
            </a:pPr>
            <a:r>
              <a:rPr lang="en-US"/>
              <a:t>Ensure the COI Status is </a:t>
            </a:r>
            <a:r>
              <a:rPr lang="en-US" i="1"/>
              <a:t>“Submitted”</a:t>
            </a:r>
            <a:endParaRPr lang="en-US"/>
          </a:p>
          <a:p>
            <a:pPr marL="342900" lvl="2" indent="-342900">
              <a:buAutoNum type="arabicPeriod" startAt="5"/>
            </a:pPr>
            <a:r>
              <a:rPr lang="en-US"/>
              <a:t>Click </a:t>
            </a:r>
            <a:r>
              <a:rPr lang="en-US" b="1"/>
              <a:t>“Save &amp; Continue” </a:t>
            </a:r>
            <a:r>
              <a:rPr lang="en-US"/>
              <a:t>when finished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6B8311-E496-0142-F559-F442E8B0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C0310-CC38-7922-730D-742D4B9654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9518-5A38-A573-DB89-AF9905BF13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18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752E6B6-1100-F912-48A0-5F459EF7C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97" y="3140608"/>
            <a:ext cx="8955639" cy="30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10B1-DE23-8253-A4B7-0CBD3F4A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8C935-FE94-2703-7135-03FD6C80A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Upload supporting documents for your new COI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After creating a new COI record, you will be redirected back to the Contract Details page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Scroll down to section </a:t>
            </a:r>
            <a:r>
              <a:rPr lang="en-US" i="1"/>
              <a:t>“Attached Files, Documents, Images”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A65447-836F-28CB-DDF9-55E8A4F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4F35E-B58F-AAA8-32E4-CDB64BE0CF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8E483-274D-66E7-11B2-4A1B3E97B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7FBF952-DF40-D972-E6A2-12B6512BF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436104"/>
            <a:ext cx="65" cy="566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1D6ADD2-63C5-5686-394A-D93D7A32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26" y="2817876"/>
            <a:ext cx="8156170" cy="32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382F8-33B5-F444-8529-FF82800DC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Create a new COI record for the affiliation agreement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Upload supporting COI documents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AED2A-AC37-4B4D-8320-18163BD198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EE54B-58F2-F94B-BDFD-3B6D2ED7B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1C5123B-9DF4-3F70-6E7D-ED96B10375CA}"/>
              </a:ext>
            </a:extLst>
          </p:cNvPr>
          <p:cNvSpPr txBox="1">
            <a:spLocks/>
          </p:cNvSpPr>
          <p:nvPr/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4C18347-5E7B-C8E9-088C-F62E6928B53E}"/>
              </a:ext>
            </a:extLst>
          </p:cNvPr>
          <p:cNvSpPr txBox="1">
            <a:spLocks/>
          </p:cNvSpPr>
          <p:nvPr/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vert="horz" lIns="0" tIns="0" rIns="457200" bIns="640080" rtlCol="0" anchor="ctr" anchorCtr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800" b="0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0" indent="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1200" b="1" i="0" kern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D692-F7A2-09A9-5E8C-2E05F111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17E10-0CFC-DC4A-1881-1B6F08FD7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/>
              <a:t>Upload supporting documents for your new COI</a:t>
            </a:r>
          </a:p>
          <a:p>
            <a:pPr marL="342900" lvl="2" indent="-342900">
              <a:buAutoNum type="arabicPeriod" startAt="3"/>
            </a:pPr>
            <a:r>
              <a:rPr lang="en-US"/>
              <a:t>Using the </a:t>
            </a:r>
            <a:r>
              <a:rPr lang="en-US" i="1"/>
              <a:t>Select File </a:t>
            </a:r>
            <a:r>
              <a:rPr lang="en-US"/>
              <a:t>option to upload your new COI documents</a:t>
            </a:r>
          </a:p>
          <a:p>
            <a:pPr marL="342900" lvl="2" indent="-342900">
              <a:buAutoNum type="arabicPeriod" startAt="3"/>
            </a:pPr>
            <a:r>
              <a:rPr lang="en-US">
                <a:ea typeface="Verdana"/>
                <a:cs typeface="Arial"/>
              </a:rPr>
              <a:t>Add a description for the document, including the term "COI" and its expiration date</a:t>
            </a:r>
            <a:endParaRPr lang="en-US"/>
          </a:p>
          <a:p>
            <a:pPr marL="342900" lvl="2" indent="-342900">
              <a:buAutoNum type="arabicPeriod" startAt="3"/>
            </a:pPr>
            <a:r>
              <a:rPr lang="en-US"/>
              <a:t>Click </a:t>
            </a:r>
            <a:r>
              <a:rPr lang="en-US" b="1"/>
              <a:t>“Save file” </a:t>
            </a:r>
            <a:r>
              <a:rPr lang="en-US"/>
              <a:t>to add the document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BE9D6A-3682-F9CA-E871-173E3E51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AAC76-76CB-079B-617F-0AE970233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3B667-5762-513C-B7B2-A66BA1304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EE590F-DB0F-8934-4647-018FD6C1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3436104"/>
            <a:ext cx="65" cy="566818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305FF56-635C-5C0C-88A0-B24B4F6E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45" y="3196637"/>
            <a:ext cx="6875513" cy="270452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107826-3621-7E50-09B3-3D95B4BF26AA}"/>
              </a:ext>
            </a:extLst>
          </p:cNvPr>
          <p:cNvCxnSpPr>
            <a:cxnSpLocks/>
          </p:cNvCxnSpPr>
          <p:nvPr/>
        </p:nvCxnSpPr>
        <p:spPr>
          <a:xfrm flipV="1">
            <a:off x="3367635" y="3708353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F22644D-EC4C-C613-70EF-7D58F9C6760B}"/>
              </a:ext>
            </a:extLst>
          </p:cNvPr>
          <p:cNvSpPr txBox="1">
            <a:spLocks/>
          </p:cNvSpPr>
          <p:nvPr/>
        </p:nvSpPr>
        <p:spPr>
          <a:xfrm>
            <a:off x="540143" y="6059639"/>
            <a:ext cx="10771187" cy="478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0" marR="0" indent="0" algn="l" defTabSz="914309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+mj-lt"/>
              <a:buNone/>
              <a:tabLst/>
              <a:defRPr sz="20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342922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  <a:defRPr sz="18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2" lvl="4" indent="0" algn="ctr">
              <a:buFont typeface="+mj-lt"/>
              <a:buNone/>
            </a:pPr>
            <a:r>
              <a:rPr lang="en-US" b="1"/>
              <a:t>You can upload multiple COI documents if needed, be sure to add a description for each</a:t>
            </a:r>
          </a:p>
        </p:txBody>
      </p:sp>
    </p:spTree>
    <p:extLst>
      <p:ext uri="{BB962C8B-B14F-4D97-AF65-F5344CB8AC3E}">
        <p14:creationId xmlns:p14="http://schemas.microsoft.com/office/powerpoint/2010/main" val="288242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200E-A2BF-E303-254E-B360CCD21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8DE0-F6B0-2964-0380-87FECA89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9214696" cy="4625975"/>
          </a:xfrm>
        </p:spPr>
        <p:txBody>
          <a:bodyPr/>
          <a:lstStyle/>
          <a:p>
            <a:r>
              <a:rPr lang="en-US"/>
              <a:t>Questions?</a:t>
            </a:r>
            <a:br>
              <a:rPr lang="en-US"/>
            </a:br>
            <a:r>
              <a:rPr lang="en-US" sz="2800"/>
              <a:t>Contact us at</a:t>
            </a:r>
            <a:r>
              <a:rPr lang="en-US"/>
              <a:t> </a:t>
            </a:r>
            <a:r>
              <a:rPr lang="en-US" sz="2400"/>
              <a:t>ORRegHRSchoolAffiliation@providence.org</a:t>
            </a:r>
            <a:br>
              <a:rPr lang="en-US" sz="2400"/>
            </a:br>
            <a:br>
              <a:rPr lang="en-US" sz="2400"/>
            </a:br>
            <a:r>
              <a:rPr lang="en-US" sz="3600"/>
              <a:t>Thank you and we look forward to working with you during the process!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6A065-053A-C599-EF79-D3CF1EBA2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95F46-8CB6-25EA-02AA-02C9E44EC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5566-EB5E-5F94-9A2C-566900A4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000C6-DF3A-5335-C995-6F5F348F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lnSpc>
                <a:spcPct val="150000"/>
              </a:lnSpc>
              <a:buClr>
                <a:srgbClr val="38892F"/>
              </a:buClr>
              <a:buNone/>
            </a:pPr>
            <a:r>
              <a:rPr lang="en-US" sz="2000" b="1">
                <a:ea typeface="Verdana"/>
                <a:cs typeface="Arial"/>
              </a:rPr>
              <a:t>Certificate of Insurance </a:t>
            </a:r>
            <a:r>
              <a:rPr lang="en-US" sz="2000">
                <a:ea typeface="Verdana"/>
                <a:cs typeface="Arial"/>
              </a:rPr>
              <a:t>(COI) is a document issued by the insurance company that verifies an insurance policy. It is a legal and risk requirement for the affiliation agreement process. </a:t>
            </a:r>
            <a:endParaRPr lang="en-US" sz="2000"/>
          </a:p>
          <a:p>
            <a:pPr marL="0" lvl="2" indent="0">
              <a:lnSpc>
                <a:spcPct val="150000"/>
              </a:lnSpc>
              <a:buNone/>
            </a:pPr>
            <a:r>
              <a:rPr lang="en-US" sz="2000">
                <a:ea typeface="Verdana"/>
                <a:cs typeface="Arial"/>
              </a:rPr>
              <a:t>Providence will need a COI showing general liability insurance limits of at least $1,000,000 per occurrence and $3,000,000 aggregate.</a:t>
            </a:r>
            <a:endParaRPr lang="en-US" sz="2000"/>
          </a:p>
          <a:p>
            <a:pPr marL="0" lvl="2" indent="0">
              <a:buNone/>
            </a:pPr>
            <a:endParaRPr lang="en-US" sz="20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19E28-AB72-A9F7-0CA2-35F5EBD4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</a:rPr>
              <a:t>What is COI?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6663B-0260-97A4-F8D6-9C8856179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CD3B-02DA-4D8D-86F4-E21B0BDCFA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BD4BE086-695C-A42C-E740-7BC309ADD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26" b="32274"/>
          <a:stretch/>
        </p:blipFill>
        <p:spPr>
          <a:xfrm>
            <a:off x="3675130" y="3613583"/>
            <a:ext cx="4551511" cy="28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8164-76FF-55AB-CE7A-7A20BA8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23DE-5E94-06E2-804E-12E2212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COI Information in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92DC-9395-03E5-5DF0-9046FAA26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5CEC4-542B-CE68-8F02-9B48D8BD5F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5566-EB5E-5F94-9A2C-566900A4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000C6-DF3A-5335-C995-6F5F348F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access the Gateway to create a new COI record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Log in to the Gateway with your created credentials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US"/>
              <a:t>Click on </a:t>
            </a:r>
            <a:r>
              <a:rPr lang="en-US" b="1"/>
              <a:t>“Requests” </a:t>
            </a:r>
            <a:r>
              <a:rPr lang="en-US"/>
              <a:t>and then </a:t>
            </a:r>
            <a:r>
              <a:rPr lang="en-US" b="1"/>
              <a:t>“View Requests” </a:t>
            </a:r>
            <a:r>
              <a:rPr lang="en-US"/>
              <a:t>on the home page</a:t>
            </a:r>
            <a:endParaRPr lang="en-US" b="1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E19E28-AB72-A9F7-0CA2-35F5EBD4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6663B-0260-97A4-F8D6-9C88561794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CD3B-02DA-4D8D-86F4-E21B0BDCFA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5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2481A8D-34AD-04BC-6DA2-07563366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8" y="2844231"/>
            <a:ext cx="9339336" cy="318191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9DBF43-EC6D-2914-E101-333ECF9F97DF}"/>
              </a:ext>
            </a:extLst>
          </p:cNvPr>
          <p:cNvCxnSpPr>
            <a:cxnSpLocks/>
          </p:cNvCxnSpPr>
          <p:nvPr/>
        </p:nvCxnSpPr>
        <p:spPr>
          <a:xfrm flipV="1">
            <a:off x="2475450" y="3429000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63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19D1-080A-D491-7788-EFDC6A6F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1912C-FE80-042A-A6CA-6969F9FAD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access the Gateway to create a new COI record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3.  </a:t>
            </a:r>
            <a:r>
              <a:rPr lang="en-US"/>
              <a:t>For the request you would like to create a COI record for, click on </a:t>
            </a:r>
            <a:r>
              <a:rPr lang="en-US" b="1"/>
              <a:t>“View”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9D8ED9-E847-47C3-9E7E-44D8C422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7E1A0-0681-D286-850A-06A57CC0DB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BBE1C-7891-3D16-B1E3-58003BEDC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6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E4D254-BC41-916F-2751-43DDFE39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68" y="2473646"/>
            <a:ext cx="9378799" cy="314216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2024EC-FBBE-C29B-8C4E-6BE790173BE4}"/>
              </a:ext>
            </a:extLst>
          </p:cNvPr>
          <p:cNvCxnSpPr>
            <a:cxnSpLocks/>
          </p:cNvCxnSpPr>
          <p:nvPr/>
        </p:nvCxnSpPr>
        <p:spPr>
          <a:xfrm flipV="1">
            <a:off x="3105764" y="5379242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1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191F9-1282-B2B7-8EDC-83689F97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CF3DB-805F-9AB9-518E-CDE7E79D8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/>
          <a:lstStyle/>
          <a:p>
            <a:pPr lvl="1"/>
            <a:r>
              <a:rPr lang="en-US"/>
              <a:t>You will access the Gateway to create a new COI record</a:t>
            </a:r>
          </a:p>
          <a:p>
            <a:pPr marL="0" lvl="2" indent="0">
              <a:buNone/>
            </a:pPr>
            <a:r>
              <a:rPr lang="en-US">
                <a:solidFill>
                  <a:schemeClr val="accent2"/>
                </a:solidFill>
              </a:rPr>
              <a:t>4.  </a:t>
            </a:r>
            <a:r>
              <a:rPr lang="en-US"/>
              <a:t>In Request Details, scroll down to the section </a:t>
            </a:r>
            <a:r>
              <a:rPr lang="en-US" i="1"/>
              <a:t>“COI”</a:t>
            </a:r>
            <a:r>
              <a:rPr lang="en-US"/>
              <a:t> and click </a:t>
            </a:r>
            <a:r>
              <a:rPr lang="en-US" b="1"/>
              <a:t>“Add”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C4118C-C8DA-DD7F-8954-841AB739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997CC-A7BB-3719-41EA-3875CF8D25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0E4AD-EBE9-60D1-332A-2D4B5FB7A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7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DDF0BA0-78E4-960C-111E-39141732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83" y="2910285"/>
            <a:ext cx="9423445" cy="279739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FA35C8-62A4-4B8E-9F62-83DDFAA792ED}"/>
              </a:ext>
            </a:extLst>
          </p:cNvPr>
          <p:cNvCxnSpPr>
            <a:cxnSpLocks/>
          </p:cNvCxnSpPr>
          <p:nvPr/>
        </p:nvCxnSpPr>
        <p:spPr>
          <a:xfrm flipV="1">
            <a:off x="1294183" y="3515557"/>
            <a:ext cx="329506" cy="280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F59F-C023-EC20-5750-879997CC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AE3C-5E5C-3228-8C6F-CFD642952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087886" cy="4460876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en-US"/>
              <a:t>You will now enter your COI record information</a:t>
            </a:r>
          </a:p>
          <a:p>
            <a:pPr marL="342900" lvl="2" indent="-342900">
              <a:buAutoNum type="arabicPeriod" startAt="5"/>
            </a:pPr>
            <a:r>
              <a:rPr lang="en-US">
                <a:ea typeface="Verdana"/>
                <a:cs typeface="Arial"/>
              </a:rPr>
              <a:t>Enter the COI expiration date and COI notes for your COI</a:t>
            </a:r>
          </a:p>
          <a:p>
            <a:pPr marL="342900" lvl="2" indent="-342900">
              <a:buAutoNum type="arabicPeriod" startAt="5"/>
            </a:pPr>
            <a:r>
              <a:rPr lang="en-US"/>
              <a:t>Ensure the COI Status is </a:t>
            </a:r>
            <a:r>
              <a:rPr lang="en-US" i="1"/>
              <a:t>“Submitted”</a:t>
            </a:r>
          </a:p>
          <a:p>
            <a:pPr marL="342900" lvl="2" indent="-342900">
              <a:buAutoNum type="arabicPeriod" startAt="5"/>
            </a:pPr>
            <a:r>
              <a:rPr lang="en-US"/>
              <a:t>Click </a:t>
            </a:r>
            <a:r>
              <a:rPr lang="en-US" b="1"/>
              <a:t>“Save &amp; Continue” </a:t>
            </a:r>
            <a:r>
              <a:rPr lang="en-US"/>
              <a:t>when finished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6B8311-E496-0142-F559-F442E8B0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New COI Record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C0310-CC38-7922-730D-742D4B9654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9518-5A38-A573-DB89-AF9905BF13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8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3EA61F4-D9F7-5245-FC1E-5E9FEF16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93" y="3138345"/>
            <a:ext cx="8126048" cy="31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945B-8478-B76E-2957-6AB13C06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0447C-4868-1962-39A9-0EE4A31C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Uploading COI Documents in Gateway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77245-6226-A239-1134-AC649A559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Cobblestone Gateway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7854-8E0A-58E9-2CFD-D5995F60A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VD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338E"/>
      </a:accent1>
      <a:accent2>
        <a:srgbClr val="38892F"/>
      </a:accent2>
      <a:accent3>
        <a:srgbClr val="EAE5D0"/>
      </a:accent3>
      <a:accent4>
        <a:srgbClr val="988C7E"/>
      </a:accent4>
      <a:accent5>
        <a:srgbClr val="71243A"/>
      </a:accent5>
      <a:accent6>
        <a:srgbClr val="D59A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ts val="2100"/>
          </a:lnSpc>
          <a:spcAft>
            <a:spcPts val="900"/>
          </a:spcAft>
          <a:defRPr sz="18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ovMB_ppt_16x9_120320" id="{934ED705-3FB2-4150-84A8-764909F561C4}" vid="{F76E75DD-41E2-431A-B13B-6A75F94228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8EBBB8F37444192E719B6AB238BAF" ma:contentTypeVersion="23" ma:contentTypeDescription="Create a new document." ma:contentTypeScope="" ma:versionID="7d326d86b76916c21a0b18c05cdf3569">
  <xsd:schema xmlns:xsd="http://www.w3.org/2001/XMLSchema" xmlns:xs="http://www.w3.org/2001/XMLSchema" xmlns:p="http://schemas.microsoft.com/office/2006/metadata/properties" xmlns:ns1="http://schemas.microsoft.com/sharepoint/v3" xmlns:ns2="6f58348e-c204-40a6-a00b-acb0dd1452aa" xmlns:ns3="31a8ddf2-b1c6-4760-bd4b-1ac5928871c5" targetNamespace="http://schemas.microsoft.com/office/2006/metadata/properties" ma:root="true" ma:fieldsID="9b01fa01da4b3cb0084d0256a1df9016" ns1:_="" ns2:_="" ns3:_="">
    <xsd:import namespace="http://schemas.microsoft.com/sharepoint/v3"/>
    <xsd:import namespace="6f58348e-c204-40a6-a00b-acb0dd1452aa"/>
    <xsd:import namespace="31a8ddf2-b1c6-4760-bd4b-1ac592887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Det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8348e-c204-40a6-a00b-acb0dd14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etail" ma:index="23" nillable="true" ma:displayName="Detail" ma:format="Dropdown" ma:internalName="Detai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898b932-ec87-4f6e-a380-e59be69e9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8ddf2-b1c6-4760-bd4b-1ac592887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38619ea-c45a-43fb-ba18-002931c7eb78}" ma:internalName="TaxCatchAll" ma:showField="CatchAllData" ma:web="31a8ddf2-b1c6-4760-bd4b-1ac5928871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f58348e-c204-40a6-a00b-acb0dd1452aa">
      <Terms xmlns="http://schemas.microsoft.com/office/infopath/2007/PartnerControls"/>
    </lcf76f155ced4ddcb4097134ff3c332f>
    <Detail xmlns="6f58348e-c204-40a6-a00b-acb0dd1452aa" xsi:nil="true"/>
    <TaxCatchAll xmlns="31a8ddf2-b1c6-4760-bd4b-1ac5928871c5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AA3CBE-1A71-459C-9951-5916DDCFD580}">
  <ds:schemaRefs>
    <ds:schemaRef ds:uri="31a8ddf2-b1c6-4760-bd4b-1ac5928871c5"/>
    <ds:schemaRef ds:uri="6f58348e-c204-40a6-a00b-acb0dd145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D29EF2-70C1-4F41-8538-2A9E76D73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4E80B-BE4B-47DE-829D-78F9730EE5D1}">
  <ds:schemaRefs>
    <ds:schemaRef ds:uri="31a8ddf2-b1c6-4760-bd4b-1ac5928871c5"/>
    <ds:schemaRef ds:uri="6f58348e-c204-40a6-a00b-acb0dd1452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Cobblestone_Overview</Template>
  <Application>Microsoft Office PowerPoint</Application>
  <PresentationFormat>Custom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Cobblestone Gateway: The COI Process</vt:lpstr>
      <vt:lpstr>PowerPoint Presentation</vt:lpstr>
      <vt:lpstr>What is COI?</vt:lpstr>
      <vt:lpstr>Entering COI Information in Gateway</vt:lpstr>
      <vt:lpstr>Creating a New COI Record</vt:lpstr>
      <vt:lpstr>Creating a New COI Record</vt:lpstr>
      <vt:lpstr>Creating a New COI Record</vt:lpstr>
      <vt:lpstr>Creating a New COI Record</vt:lpstr>
      <vt:lpstr>Uploading COI Documents in Gateway</vt:lpstr>
      <vt:lpstr>Uploading COI Documents</vt:lpstr>
      <vt:lpstr>Uploading COI Documents</vt:lpstr>
      <vt:lpstr>PowerPoint Presentation</vt:lpstr>
      <vt:lpstr>Renewals</vt:lpstr>
      <vt:lpstr>PowerPoint Presentation</vt:lpstr>
      <vt:lpstr>Creating a New COI Record</vt:lpstr>
      <vt:lpstr>Creating a New COI Record</vt:lpstr>
      <vt:lpstr>Creating a New COI Record</vt:lpstr>
      <vt:lpstr>Creating a New COI Record</vt:lpstr>
      <vt:lpstr>Uploading COI Documents</vt:lpstr>
      <vt:lpstr>Uploading COI Documents</vt:lpstr>
      <vt:lpstr>Questions? Contact us at ORRegHRSchoolAffiliation@providence.org  Thank you and we look forward to working with you during the process!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Cobblestone Gateway Overview</dc:title>
  <dc:creator>Tseng, Hsin Ying</dc:creator>
  <cp:revision>1</cp:revision>
  <cp:lastPrinted>2020-01-27T22:16:08Z</cp:lastPrinted>
  <dcterms:created xsi:type="dcterms:W3CDTF">2024-02-05T17:04:28Z</dcterms:created>
  <dcterms:modified xsi:type="dcterms:W3CDTF">2024-03-21T19:49:28Z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0x010100F2C8EBBB8F37444192E719B6AB238BAF</vt:lpwstr>
  </property>
  <property fmtid="{D5CDD505-2E9C-101B-9397-08002B2CF9AE}" pid="3" name="MediaServiceImageTags">
    <vt:lpwstr/>
  </property>
</Properties>
</file>