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64" r:id="rId5"/>
    <p:sldId id="321" r:id="rId6"/>
    <p:sldId id="401" r:id="rId7"/>
    <p:sldId id="353" r:id="rId8"/>
    <p:sldId id="363" r:id="rId9"/>
    <p:sldId id="394" r:id="rId10"/>
    <p:sldId id="431" r:id="rId11"/>
    <p:sldId id="395" r:id="rId12"/>
    <p:sldId id="403" r:id="rId13"/>
    <p:sldId id="404" r:id="rId14"/>
    <p:sldId id="432" r:id="rId15"/>
    <p:sldId id="396" r:id="rId16"/>
    <p:sldId id="444" r:id="rId17"/>
    <p:sldId id="406" r:id="rId18"/>
    <p:sldId id="407" r:id="rId19"/>
    <p:sldId id="405" r:id="rId20"/>
    <p:sldId id="421" r:id="rId21"/>
    <p:sldId id="434" r:id="rId22"/>
    <p:sldId id="399" r:id="rId23"/>
    <p:sldId id="420" r:id="rId24"/>
    <p:sldId id="409" r:id="rId25"/>
    <p:sldId id="414" r:id="rId26"/>
    <p:sldId id="397" r:id="rId27"/>
    <p:sldId id="413" r:id="rId28"/>
    <p:sldId id="424" r:id="rId29"/>
    <p:sldId id="439" r:id="rId30"/>
    <p:sldId id="440" r:id="rId31"/>
    <p:sldId id="442" r:id="rId32"/>
    <p:sldId id="443" r:id="rId33"/>
    <p:sldId id="435" r:id="rId34"/>
    <p:sldId id="422" r:id="rId35"/>
    <p:sldId id="423" r:id="rId36"/>
    <p:sldId id="398" r:id="rId37"/>
    <p:sldId id="415" r:id="rId38"/>
    <p:sldId id="416" r:id="rId39"/>
    <p:sldId id="417" r:id="rId40"/>
    <p:sldId id="418" r:id="rId41"/>
    <p:sldId id="419" r:id="rId42"/>
    <p:sldId id="433" r:id="rId43"/>
    <p:sldId id="426" r:id="rId44"/>
    <p:sldId id="427" r:id="rId45"/>
    <p:sldId id="428" r:id="rId46"/>
    <p:sldId id="430" r:id="rId47"/>
    <p:sldId id="436" r:id="rId48"/>
    <p:sldId id="437" r:id="rId49"/>
    <p:sldId id="438" r:id="rId50"/>
    <p:sldId id="402" r:id="rId5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orient="horz" pos="405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pos="289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5" pos="4976" userDrawn="1">
          <p15:clr>
            <a:srgbClr val="A4A3A4"/>
          </p15:clr>
        </p15:guide>
        <p15:guide id="16" pos="5118" userDrawn="1">
          <p15:clr>
            <a:srgbClr val="A4A3A4"/>
          </p15:clr>
        </p15:guide>
        <p15:guide id="21" pos="7385" userDrawn="1">
          <p15:clr>
            <a:srgbClr val="A4A3A4"/>
          </p15:clr>
        </p15:guide>
        <p15:guide id="22" orient="horz" pos="842" userDrawn="1">
          <p15:clr>
            <a:srgbClr val="A4A3A4"/>
          </p15:clr>
        </p15:guide>
        <p15:guide id="25" orient="horz" pos="3931" userDrawn="1">
          <p15:clr>
            <a:srgbClr val="A4A3A4"/>
          </p15:clr>
        </p15:guide>
        <p15:guide id="26" orient="horz" pos="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CFFD13-9DED-8548-4B46-FAF15584B9FF}" name="Tseng, Hsin Ying" initials="HT" userId="S::hsinying.tseng@providence.org::94e4d356-8129-46ae-b581-15a31109b2b0" providerId="AD"/>
  <p188:author id="{4C1AA749-EAC9-ED0E-3584-B7906723C4D6}" name="Johnson, Alexander (he/him)" initials="JA(" userId="S::Alexander.Johnson@providence.org::0074af53-de87-4cf2-ba81-297db0a8118b" providerId="AD"/>
  <p188:author id="{E11A057F-E3D9-C7FA-D294-9F177D37158D}" name="Tseng, Hsin Ying" initials="" userId="S::HsinYing.Tseng@providence.org::94e4d356-8129-46ae-b581-15a31109b2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986"/>
        <p:guide orient="horz" pos="4050"/>
        <p:guide orient="horz" pos="4200"/>
        <p:guide pos="289"/>
        <p:guide pos="2562"/>
        <p:guide pos="2706"/>
        <p:guide pos="4976"/>
        <p:guide pos="5118"/>
        <p:guide pos="7385"/>
        <p:guide orient="horz" pos="842"/>
        <p:guide orient="horz" pos="3931"/>
        <p:guide orient="horz" pos="2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ng, Hsin Ying" userId="94e4d356-8129-46ae-b581-15a31109b2b0" providerId="ADAL" clId="{B44011B5-0BDA-40DE-B547-92772C94133A}"/>
    <pc:docChg chg="undo custSel addSld modSld">
      <pc:chgData name="Tseng, Hsin Ying" userId="94e4d356-8129-46ae-b581-15a31109b2b0" providerId="ADAL" clId="{B44011B5-0BDA-40DE-B547-92772C94133A}" dt="2024-05-24T21:28:21.117" v="419" actId="732"/>
      <pc:docMkLst>
        <pc:docMk/>
      </pc:docMkLst>
      <pc:sldChg chg="addSp delSp modSp mod">
        <pc:chgData name="Tseng, Hsin Ying" userId="94e4d356-8129-46ae-b581-15a31109b2b0" providerId="ADAL" clId="{B44011B5-0BDA-40DE-B547-92772C94133A}" dt="2024-05-24T19:50:16.387" v="12" actId="1076"/>
        <pc:sldMkLst>
          <pc:docMk/>
          <pc:sldMk cId="4044362019" sldId="395"/>
        </pc:sldMkLst>
        <pc:spChg chg="del mod">
          <ac:chgData name="Tseng, Hsin Ying" userId="94e4d356-8129-46ae-b581-15a31109b2b0" providerId="ADAL" clId="{B44011B5-0BDA-40DE-B547-92772C94133A}" dt="2024-05-24T19:50:13.152" v="11" actId="478"/>
          <ac:spMkLst>
            <pc:docMk/>
            <pc:sldMk cId="4044362019" sldId="395"/>
            <ac:spMk id="15" creationId="{3FB0CB88-76E9-838C-ED46-71EC384AB203}"/>
          </ac:spMkLst>
        </pc:spChg>
        <pc:picChg chg="del">
          <ac:chgData name="Tseng, Hsin Ying" userId="94e4d356-8129-46ae-b581-15a31109b2b0" providerId="ADAL" clId="{B44011B5-0BDA-40DE-B547-92772C94133A}" dt="2024-05-24T19:49:37.841" v="0" actId="478"/>
          <ac:picMkLst>
            <pc:docMk/>
            <pc:sldMk cId="4044362019" sldId="395"/>
            <ac:picMk id="7" creationId="{71429C80-5610-E95F-4235-F1B60CBEBD12}"/>
          </ac:picMkLst>
        </pc:picChg>
        <pc:picChg chg="add mod">
          <ac:chgData name="Tseng, Hsin Ying" userId="94e4d356-8129-46ae-b581-15a31109b2b0" providerId="ADAL" clId="{B44011B5-0BDA-40DE-B547-92772C94133A}" dt="2024-05-24T19:49:46.313" v="4" actId="1076"/>
          <ac:picMkLst>
            <pc:docMk/>
            <pc:sldMk cId="4044362019" sldId="395"/>
            <ac:picMk id="8" creationId="{8D6FD54A-E154-5D82-72C7-FA41C2F5AC2B}"/>
          </ac:picMkLst>
        </pc:picChg>
        <pc:cxnChg chg="mod">
          <ac:chgData name="Tseng, Hsin Ying" userId="94e4d356-8129-46ae-b581-15a31109b2b0" providerId="ADAL" clId="{B44011B5-0BDA-40DE-B547-92772C94133A}" dt="2024-05-24T19:50:16.387" v="12" actId="1076"/>
          <ac:cxnSpMkLst>
            <pc:docMk/>
            <pc:sldMk cId="4044362019" sldId="395"/>
            <ac:cxnSpMk id="9" creationId="{A904B7E4-7963-0E24-2BED-540C1BFBA1FB}"/>
          </ac:cxnSpMkLst>
        </pc:cxnChg>
      </pc:sldChg>
      <pc:sldChg chg="addSp delSp modSp mod">
        <pc:chgData name="Tseng, Hsin Ying" userId="94e4d356-8129-46ae-b581-15a31109b2b0" providerId="ADAL" clId="{B44011B5-0BDA-40DE-B547-92772C94133A}" dt="2024-05-24T19:53:58.347" v="123" actId="1076"/>
        <pc:sldMkLst>
          <pc:docMk/>
          <pc:sldMk cId="3776115773" sldId="396"/>
        </pc:sldMkLst>
        <pc:spChg chg="mod">
          <ac:chgData name="Tseng, Hsin Ying" userId="94e4d356-8129-46ae-b581-15a31109b2b0" providerId="ADAL" clId="{B44011B5-0BDA-40DE-B547-92772C94133A}" dt="2024-05-24T19:53:41.278" v="121" actId="20577"/>
          <ac:spMkLst>
            <pc:docMk/>
            <pc:sldMk cId="3776115773" sldId="396"/>
            <ac:spMk id="5" creationId="{EB04A9FF-7EE1-8A82-056D-C9CAA1617130}"/>
          </ac:spMkLst>
        </pc:spChg>
        <pc:picChg chg="del">
          <ac:chgData name="Tseng, Hsin Ying" userId="94e4d356-8129-46ae-b581-15a31109b2b0" providerId="ADAL" clId="{B44011B5-0BDA-40DE-B547-92772C94133A}" dt="2024-05-24T19:52:58.932" v="25" actId="478"/>
          <ac:picMkLst>
            <pc:docMk/>
            <pc:sldMk cId="3776115773" sldId="396"/>
            <ac:picMk id="7" creationId="{4B1582C1-FC45-180E-C763-7EAF8E033CEB}"/>
          </ac:picMkLst>
        </pc:picChg>
        <pc:picChg chg="add mod">
          <ac:chgData name="Tseng, Hsin Ying" userId="94e4d356-8129-46ae-b581-15a31109b2b0" providerId="ADAL" clId="{B44011B5-0BDA-40DE-B547-92772C94133A}" dt="2024-05-24T19:53:08.406" v="28" actId="1076"/>
          <ac:picMkLst>
            <pc:docMk/>
            <pc:sldMk cId="3776115773" sldId="396"/>
            <ac:picMk id="8" creationId="{B0A84F97-3041-4869-B26A-4D3D3AC715B0}"/>
          </ac:picMkLst>
        </pc:picChg>
        <pc:cxnChg chg="add mod">
          <ac:chgData name="Tseng, Hsin Ying" userId="94e4d356-8129-46ae-b581-15a31109b2b0" providerId="ADAL" clId="{B44011B5-0BDA-40DE-B547-92772C94133A}" dt="2024-05-24T19:53:58.347" v="123" actId="1076"/>
          <ac:cxnSpMkLst>
            <pc:docMk/>
            <pc:sldMk cId="3776115773" sldId="396"/>
            <ac:cxnSpMk id="9" creationId="{550252FF-D4AD-E95B-2E78-11516D4A0C6F}"/>
          </ac:cxnSpMkLst>
        </pc:cxnChg>
      </pc:sldChg>
      <pc:sldChg chg="addSp delSp modSp mod">
        <pc:chgData name="Tseng, Hsin Ying" userId="94e4d356-8129-46ae-b581-15a31109b2b0" providerId="ADAL" clId="{B44011B5-0BDA-40DE-B547-92772C94133A}" dt="2024-05-24T19:51:09.706" v="18" actId="1076"/>
        <pc:sldMkLst>
          <pc:docMk/>
          <pc:sldMk cId="918076549" sldId="403"/>
        </pc:sldMkLst>
        <pc:picChg chg="del">
          <ac:chgData name="Tseng, Hsin Ying" userId="94e4d356-8129-46ae-b581-15a31109b2b0" providerId="ADAL" clId="{B44011B5-0BDA-40DE-B547-92772C94133A}" dt="2024-05-24T19:50:54.652" v="13" actId="478"/>
          <ac:picMkLst>
            <pc:docMk/>
            <pc:sldMk cId="918076549" sldId="403"/>
            <ac:picMk id="7" creationId="{8C043BA4-30C9-193C-82A4-7582F741D436}"/>
          </ac:picMkLst>
        </pc:picChg>
        <pc:picChg chg="add mod">
          <ac:chgData name="Tseng, Hsin Ying" userId="94e4d356-8129-46ae-b581-15a31109b2b0" providerId="ADAL" clId="{B44011B5-0BDA-40DE-B547-92772C94133A}" dt="2024-05-24T19:51:09.706" v="18" actId="1076"/>
          <ac:picMkLst>
            <pc:docMk/>
            <pc:sldMk cId="918076549" sldId="403"/>
            <ac:picMk id="8" creationId="{B917F68F-5AFF-3FA7-D18B-8C5926AE0179}"/>
          </ac:picMkLst>
        </pc:picChg>
      </pc:sldChg>
      <pc:sldChg chg="addSp delSp modSp mod">
        <pc:chgData name="Tseng, Hsin Ying" userId="94e4d356-8129-46ae-b581-15a31109b2b0" providerId="ADAL" clId="{B44011B5-0BDA-40DE-B547-92772C94133A}" dt="2024-05-24T19:52:02.706" v="24" actId="1076"/>
        <pc:sldMkLst>
          <pc:docMk/>
          <pc:sldMk cId="3293070290" sldId="404"/>
        </pc:sldMkLst>
        <pc:picChg chg="del">
          <ac:chgData name="Tseng, Hsin Ying" userId="94e4d356-8129-46ae-b581-15a31109b2b0" providerId="ADAL" clId="{B44011B5-0BDA-40DE-B547-92772C94133A}" dt="2024-05-24T19:51:52.835" v="19" actId="478"/>
          <ac:picMkLst>
            <pc:docMk/>
            <pc:sldMk cId="3293070290" sldId="404"/>
            <ac:picMk id="8" creationId="{066BB5BA-0F1B-E7D2-964D-F336CFFD5840}"/>
          </ac:picMkLst>
        </pc:picChg>
        <pc:picChg chg="add mod">
          <ac:chgData name="Tseng, Hsin Ying" userId="94e4d356-8129-46ae-b581-15a31109b2b0" providerId="ADAL" clId="{B44011B5-0BDA-40DE-B547-92772C94133A}" dt="2024-05-24T19:52:02.706" v="24" actId="1076"/>
          <ac:picMkLst>
            <pc:docMk/>
            <pc:sldMk cId="3293070290" sldId="404"/>
            <ac:picMk id="9" creationId="{6EC5010E-E076-0884-F198-2704C0147799}"/>
          </ac:picMkLst>
        </pc:picChg>
      </pc:sldChg>
      <pc:sldChg chg="modSp mod">
        <pc:chgData name="Tseng, Hsin Ying" userId="94e4d356-8129-46ae-b581-15a31109b2b0" providerId="ADAL" clId="{B44011B5-0BDA-40DE-B547-92772C94133A}" dt="2024-05-24T20:01:29.381" v="288" actId="20577"/>
        <pc:sldMkLst>
          <pc:docMk/>
          <pc:sldMk cId="559372214" sldId="405"/>
        </pc:sldMkLst>
        <pc:spChg chg="mod">
          <ac:chgData name="Tseng, Hsin Ying" userId="94e4d356-8129-46ae-b581-15a31109b2b0" providerId="ADAL" clId="{B44011B5-0BDA-40DE-B547-92772C94133A}" dt="2024-05-24T20:01:29.381" v="288" actId="20577"/>
          <ac:spMkLst>
            <pc:docMk/>
            <pc:sldMk cId="559372214" sldId="405"/>
            <ac:spMk id="5" creationId="{160CE4A9-1132-DB9C-BF56-B8BA5507928B}"/>
          </ac:spMkLst>
        </pc:spChg>
      </pc:sldChg>
      <pc:sldChg chg="addSp delSp modSp mod">
        <pc:chgData name="Tseng, Hsin Ying" userId="94e4d356-8129-46ae-b581-15a31109b2b0" providerId="ADAL" clId="{B44011B5-0BDA-40DE-B547-92772C94133A}" dt="2024-05-24T19:59:47.189" v="244" actId="1076"/>
        <pc:sldMkLst>
          <pc:docMk/>
          <pc:sldMk cId="3661035369" sldId="406"/>
        </pc:sldMkLst>
        <pc:spChg chg="mod">
          <ac:chgData name="Tseng, Hsin Ying" userId="94e4d356-8129-46ae-b581-15a31109b2b0" providerId="ADAL" clId="{B44011B5-0BDA-40DE-B547-92772C94133A}" dt="2024-05-24T19:56:01.820" v="231" actId="20577"/>
          <ac:spMkLst>
            <pc:docMk/>
            <pc:sldMk cId="3661035369" sldId="406"/>
            <ac:spMk id="5" creationId="{A237F1FD-C9A5-41A3-E854-12438390B87F}"/>
          </ac:spMkLst>
        </pc:spChg>
        <pc:picChg chg="del">
          <ac:chgData name="Tseng, Hsin Ying" userId="94e4d356-8129-46ae-b581-15a31109b2b0" providerId="ADAL" clId="{B44011B5-0BDA-40DE-B547-92772C94133A}" dt="2024-05-24T19:56:10.989" v="232" actId="478"/>
          <ac:picMkLst>
            <pc:docMk/>
            <pc:sldMk cId="3661035369" sldId="406"/>
            <ac:picMk id="7" creationId="{666797F6-3CD0-1673-981F-3E28D6262A60}"/>
          </ac:picMkLst>
        </pc:picChg>
        <pc:picChg chg="add mod">
          <ac:chgData name="Tseng, Hsin Ying" userId="94e4d356-8129-46ae-b581-15a31109b2b0" providerId="ADAL" clId="{B44011B5-0BDA-40DE-B547-92772C94133A}" dt="2024-05-24T19:59:47.189" v="244" actId="1076"/>
          <ac:picMkLst>
            <pc:docMk/>
            <pc:sldMk cId="3661035369" sldId="406"/>
            <ac:picMk id="9" creationId="{5057E4F1-B392-036C-BB13-47947103A7CC}"/>
          </ac:picMkLst>
        </pc:picChg>
        <pc:cxnChg chg="mod">
          <ac:chgData name="Tseng, Hsin Ying" userId="94e4d356-8129-46ae-b581-15a31109b2b0" providerId="ADAL" clId="{B44011B5-0BDA-40DE-B547-92772C94133A}" dt="2024-05-24T19:56:48.327" v="243" actId="1076"/>
          <ac:cxnSpMkLst>
            <pc:docMk/>
            <pc:sldMk cId="3661035369" sldId="406"/>
            <ac:cxnSpMk id="8" creationId="{C5E655D5-DF0C-B257-1980-09FCCCECA876}"/>
          </ac:cxnSpMkLst>
        </pc:cxnChg>
      </pc:sldChg>
      <pc:sldChg chg="addSp delSp modSp mod">
        <pc:chgData name="Tseng, Hsin Ying" userId="94e4d356-8129-46ae-b581-15a31109b2b0" providerId="ADAL" clId="{B44011B5-0BDA-40DE-B547-92772C94133A}" dt="2024-05-24T20:01:21.010" v="286" actId="20577"/>
        <pc:sldMkLst>
          <pc:docMk/>
          <pc:sldMk cId="3252882750" sldId="407"/>
        </pc:sldMkLst>
        <pc:spChg chg="mod">
          <ac:chgData name="Tseng, Hsin Ying" userId="94e4d356-8129-46ae-b581-15a31109b2b0" providerId="ADAL" clId="{B44011B5-0BDA-40DE-B547-92772C94133A}" dt="2024-05-24T20:01:21.010" v="286" actId="20577"/>
          <ac:spMkLst>
            <pc:docMk/>
            <pc:sldMk cId="3252882750" sldId="407"/>
            <ac:spMk id="5" creationId="{9DF7408B-C401-F9D0-D06C-EB076B1E7D04}"/>
          </ac:spMkLst>
        </pc:spChg>
        <pc:picChg chg="add mod">
          <ac:chgData name="Tseng, Hsin Ying" userId="94e4d356-8129-46ae-b581-15a31109b2b0" providerId="ADAL" clId="{B44011B5-0BDA-40DE-B547-92772C94133A}" dt="2024-05-24T20:01:10.911" v="255" actId="1076"/>
          <ac:picMkLst>
            <pc:docMk/>
            <pc:sldMk cId="3252882750" sldId="407"/>
            <ac:picMk id="7" creationId="{DDA3B202-3CCD-39C2-77C0-EB0E5815FB0E}"/>
          </ac:picMkLst>
        </pc:picChg>
        <pc:picChg chg="del">
          <ac:chgData name="Tseng, Hsin Ying" userId="94e4d356-8129-46ae-b581-15a31109b2b0" providerId="ADAL" clId="{B44011B5-0BDA-40DE-B547-92772C94133A}" dt="2024-05-24T20:00:52.470" v="247" actId="478"/>
          <ac:picMkLst>
            <pc:docMk/>
            <pc:sldMk cId="3252882750" sldId="407"/>
            <ac:picMk id="8" creationId="{BBB4C3EF-5345-872F-0E2F-53F25C366530}"/>
          </ac:picMkLst>
        </pc:picChg>
      </pc:sldChg>
      <pc:sldChg chg="modSp mod">
        <pc:chgData name="Tseng, Hsin Ying" userId="94e4d356-8129-46ae-b581-15a31109b2b0" providerId="ADAL" clId="{B44011B5-0BDA-40DE-B547-92772C94133A}" dt="2024-05-24T20:02:11.160" v="297" actId="5793"/>
        <pc:sldMkLst>
          <pc:docMk/>
          <pc:sldMk cId="3940303278" sldId="421"/>
        </pc:sldMkLst>
        <pc:spChg chg="mod">
          <ac:chgData name="Tseng, Hsin Ying" userId="94e4d356-8129-46ae-b581-15a31109b2b0" providerId="ADAL" clId="{B44011B5-0BDA-40DE-B547-92772C94133A}" dt="2024-05-24T20:02:11.160" v="297" actId="5793"/>
          <ac:spMkLst>
            <pc:docMk/>
            <pc:sldMk cId="3940303278" sldId="421"/>
            <ac:spMk id="5" creationId="{48B62EA7-343F-4F8D-ABC6-4E8677D4096C}"/>
          </ac:spMkLst>
        </pc:spChg>
      </pc:sldChg>
      <pc:sldChg chg="addSp delSp modSp mod">
        <pc:chgData name="Tseng, Hsin Ying" userId="94e4d356-8129-46ae-b581-15a31109b2b0" providerId="ADAL" clId="{B44011B5-0BDA-40DE-B547-92772C94133A}" dt="2024-05-24T21:28:03.907" v="418" actId="1076"/>
        <pc:sldMkLst>
          <pc:docMk/>
          <pc:sldMk cId="241546461" sldId="426"/>
        </pc:sldMkLst>
        <pc:spChg chg="mod">
          <ac:chgData name="Tseng, Hsin Ying" userId="94e4d356-8129-46ae-b581-15a31109b2b0" providerId="ADAL" clId="{B44011B5-0BDA-40DE-B547-92772C94133A}" dt="2024-05-24T21:25:06.699" v="408" actId="20577"/>
          <ac:spMkLst>
            <pc:docMk/>
            <pc:sldMk cId="241546461" sldId="426"/>
            <ac:spMk id="5" creationId="{08C246A0-B91E-6879-A36D-1A33C7BC5CE6}"/>
          </ac:spMkLst>
        </pc:spChg>
        <pc:spChg chg="add del">
          <ac:chgData name="Tseng, Hsin Ying" userId="94e4d356-8129-46ae-b581-15a31109b2b0" providerId="ADAL" clId="{B44011B5-0BDA-40DE-B547-92772C94133A}" dt="2024-05-24T21:27:47.695" v="413" actId="22"/>
          <ac:spMkLst>
            <pc:docMk/>
            <pc:sldMk cId="241546461" sldId="426"/>
            <ac:spMk id="7" creationId="{91DAD3FF-6A8B-2235-FD3B-0C920CBFB446}"/>
          </ac:spMkLst>
        </pc:spChg>
        <pc:picChg chg="add mod">
          <ac:chgData name="Tseng, Hsin Ying" userId="94e4d356-8129-46ae-b581-15a31109b2b0" providerId="ADAL" clId="{B44011B5-0BDA-40DE-B547-92772C94133A}" dt="2024-05-24T21:27:59.936" v="415" actId="1076"/>
          <ac:picMkLst>
            <pc:docMk/>
            <pc:sldMk cId="241546461" sldId="426"/>
            <ac:picMk id="8" creationId="{A7B79233-C3E4-BA95-FBF2-64C6071EA03F}"/>
          </ac:picMkLst>
        </pc:picChg>
        <pc:picChg chg="del mod">
          <ac:chgData name="Tseng, Hsin Ying" userId="94e4d356-8129-46ae-b581-15a31109b2b0" providerId="ADAL" clId="{B44011B5-0BDA-40DE-B547-92772C94133A}" dt="2024-05-24T21:25:17.328" v="410" actId="478"/>
          <ac:picMkLst>
            <pc:docMk/>
            <pc:sldMk cId="241546461" sldId="426"/>
            <ac:picMk id="9" creationId="{2DCA276F-19A3-69D4-AE35-D68E85713A50}"/>
          </ac:picMkLst>
        </pc:picChg>
        <pc:cxnChg chg="del mod">
          <ac:chgData name="Tseng, Hsin Ying" userId="94e4d356-8129-46ae-b581-15a31109b2b0" providerId="ADAL" clId="{B44011B5-0BDA-40DE-B547-92772C94133A}" dt="2024-05-24T21:28:01.516" v="416" actId="21"/>
          <ac:cxnSpMkLst>
            <pc:docMk/>
            <pc:sldMk cId="241546461" sldId="426"/>
            <ac:cxnSpMk id="10" creationId="{FD3AC90B-96B2-6B31-FD29-6E2090AC0E24}"/>
          </ac:cxnSpMkLst>
        </pc:cxnChg>
        <pc:cxnChg chg="add mod">
          <ac:chgData name="Tseng, Hsin Ying" userId="94e4d356-8129-46ae-b581-15a31109b2b0" providerId="ADAL" clId="{B44011B5-0BDA-40DE-B547-92772C94133A}" dt="2024-05-24T21:28:03.907" v="418" actId="1076"/>
          <ac:cxnSpMkLst>
            <pc:docMk/>
            <pc:sldMk cId="241546461" sldId="426"/>
            <ac:cxnSpMk id="11" creationId="{FD3AC90B-96B2-6B31-FD29-6E2090AC0E24}"/>
          </ac:cxnSpMkLst>
        </pc:cxnChg>
      </pc:sldChg>
      <pc:sldChg chg="modSp mod">
        <pc:chgData name="Tseng, Hsin Ying" userId="94e4d356-8129-46ae-b581-15a31109b2b0" providerId="ADAL" clId="{B44011B5-0BDA-40DE-B547-92772C94133A}" dt="2024-05-24T21:28:21.117" v="419" actId="732"/>
        <pc:sldMkLst>
          <pc:docMk/>
          <pc:sldMk cId="1798145356" sldId="427"/>
        </pc:sldMkLst>
        <pc:picChg chg="mod modCrop">
          <ac:chgData name="Tseng, Hsin Ying" userId="94e4d356-8129-46ae-b581-15a31109b2b0" providerId="ADAL" clId="{B44011B5-0BDA-40DE-B547-92772C94133A}" dt="2024-05-24T21:28:21.117" v="419" actId="732"/>
          <ac:picMkLst>
            <pc:docMk/>
            <pc:sldMk cId="1798145356" sldId="427"/>
            <ac:picMk id="7" creationId="{7E149E51-0AD1-5E3B-E3B7-C9A82D619085}"/>
          </ac:picMkLst>
        </pc:picChg>
      </pc:sldChg>
      <pc:sldChg chg="addSp delSp modSp mod">
        <pc:chgData name="Tseng, Hsin Ying" userId="94e4d356-8129-46ae-b581-15a31109b2b0" providerId="ADAL" clId="{B44011B5-0BDA-40DE-B547-92772C94133A}" dt="2024-05-24T21:22:52.931" v="382" actId="1076"/>
        <pc:sldMkLst>
          <pc:docMk/>
          <pc:sldMk cId="264110831" sldId="440"/>
        </pc:sldMkLst>
        <pc:spChg chg="mod">
          <ac:chgData name="Tseng, Hsin Ying" userId="94e4d356-8129-46ae-b581-15a31109b2b0" providerId="ADAL" clId="{B44011B5-0BDA-40DE-B547-92772C94133A}" dt="2024-05-24T21:22:12.326" v="376" actId="113"/>
          <ac:spMkLst>
            <pc:docMk/>
            <pc:sldMk cId="264110831" sldId="440"/>
            <ac:spMk id="5" creationId="{F8C91241-FEAE-7FF3-B13D-D4BBCFC84E18}"/>
          </ac:spMkLst>
        </pc:spChg>
        <pc:picChg chg="add mod">
          <ac:chgData name="Tseng, Hsin Ying" userId="94e4d356-8129-46ae-b581-15a31109b2b0" providerId="ADAL" clId="{B44011B5-0BDA-40DE-B547-92772C94133A}" dt="2024-05-24T21:22:46.004" v="380" actId="1076"/>
          <ac:picMkLst>
            <pc:docMk/>
            <pc:sldMk cId="264110831" sldId="440"/>
            <ac:picMk id="7" creationId="{6811CAF7-F763-D77C-5B0A-68F91EB1503A}"/>
          </ac:picMkLst>
        </pc:picChg>
        <pc:picChg chg="del">
          <ac:chgData name="Tseng, Hsin Ying" userId="94e4d356-8129-46ae-b581-15a31109b2b0" providerId="ADAL" clId="{B44011B5-0BDA-40DE-B547-92772C94133A}" dt="2024-05-24T20:47:58.326" v="298" actId="478"/>
          <ac:picMkLst>
            <pc:docMk/>
            <pc:sldMk cId="264110831" sldId="440"/>
            <ac:picMk id="11" creationId="{BF9022EE-DAEB-3461-E3AB-28F4BEB3AA89}"/>
          </ac:picMkLst>
        </pc:picChg>
        <pc:cxnChg chg="add mod">
          <ac:chgData name="Tseng, Hsin Ying" userId="94e4d356-8129-46ae-b581-15a31109b2b0" providerId="ADAL" clId="{B44011B5-0BDA-40DE-B547-92772C94133A}" dt="2024-05-24T21:22:52.931" v="382" actId="1076"/>
          <ac:cxnSpMkLst>
            <pc:docMk/>
            <pc:sldMk cId="264110831" sldId="440"/>
            <ac:cxnSpMk id="8" creationId="{D0E4CF27-9526-D12C-6052-3114571C6C97}"/>
          </ac:cxnSpMkLst>
        </pc:cxnChg>
        <pc:cxnChg chg="del mod">
          <ac:chgData name="Tseng, Hsin Ying" userId="94e4d356-8129-46ae-b581-15a31109b2b0" providerId="ADAL" clId="{B44011B5-0BDA-40DE-B547-92772C94133A}" dt="2024-05-24T21:22:43.254" v="379" actId="21"/>
          <ac:cxnSpMkLst>
            <pc:docMk/>
            <pc:sldMk cId="264110831" sldId="440"/>
            <ac:cxnSpMk id="12" creationId="{D0E4CF27-9526-D12C-6052-3114571C6C97}"/>
          </ac:cxnSpMkLst>
        </pc:cxnChg>
      </pc:sldChg>
      <pc:sldChg chg="modSp mod">
        <pc:chgData name="Tseng, Hsin Ying" userId="94e4d356-8129-46ae-b581-15a31109b2b0" providerId="ADAL" clId="{B44011B5-0BDA-40DE-B547-92772C94133A}" dt="2024-05-24T21:23:28.048" v="387" actId="20577"/>
        <pc:sldMkLst>
          <pc:docMk/>
          <pc:sldMk cId="3262607349" sldId="442"/>
        </pc:sldMkLst>
        <pc:spChg chg="mod">
          <ac:chgData name="Tseng, Hsin Ying" userId="94e4d356-8129-46ae-b581-15a31109b2b0" providerId="ADAL" clId="{B44011B5-0BDA-40DE-B547-92772C94133A}" dt="2024-05-24T21:23:28.048" v="387" actId="20577"/>
          <ac:spMkLst>
            <pc:docMk/>
            <pc:sldMk cId="3262607349" sldId="442"/>
            <ac:spMk id="5" creationId="{F231912C-FE80-042A-A6CA-6969F9FADE28}"/>
          </ac:spMkLst>
        </pc:spChg>
        <pc:picChg chg="mod modCrop">
          <ac:chgData name="Tseng, Hsin Ying" userId="94e4d356-8129-46ae-b581-15a31109b2b0" providerId="ADAL" clId="{B44011B5-0BDA-40DE-B547-92772C94133A}" dt="2024-05-24T21:23:18.122" v="384" actId="1076"/>
          <ac:picMkLst>
            <pc:docMk/>
            <pc:sldMk cId="3262607349" sldId="442"/>
            <ac:picMk id="7" creationId="{43E4D254-BC41-916F-2751-43DDFE3940BA}"/>
          </ac:picMkLst>
        </pc:picChg>
        <pc:cxnChg chg="mod">
          <ac:chgData name="Tseng, Hsin Ying" userId="94e4d356-8129-46ae-b581-15a31109b2b0" providerId="ADAL" clId="{B44011B5-0BDA-40DE-B547-92772C94133A}" dt="2024-05-24T21:23:20.459" v="385" actId="1076"/>
          <ac:cxnSpMkLst>
            <pc:docMk/>
            <pc:sldMk cId="3262607349" sldId="442"/>
            <ac:cxnSpMk id="8" creationId="{892024EC-FBBE-C29B-8C4E-6BE790173BE4}"/>
          </ac:cxnSpMkLst>
        </pc:cxnChg>
      </pc:sldChg>
      <pc:sldChg chg="modSp mod">
        <pc:chgData name="Tseng, Hsin Ying" userId="94e4d356-8129-46ae-b581-15a31109b2b0" providerId="ADAL" clId="{B44011B5-0BDA-40DE-B547-92772C94133A}" dt="2024-05-24T21:23:40.347" v="396" actId="5793"/>
        <pc:sldMkLst>
          <pc:docMk/>
          <pc:sldMk cId="2686902607" sldId="443"/>
        </pc:sldMkLst>
        <pc:spChg chg="mod">
          <ac:chgData name="Tseng, Hsin Ying" userId="94e4d356-8129-46ae-b581-15a31109b2b0" providerId="ADAL" clId="{B44011B5-0BDA-40DE-B547-92772C94133A}" dt="2024-05-24T21:23:40.347" v="396" actId="5793"/>
          <ac:spMkLst>
            <pc:docMk/>
            <pc:sldMk cId="2686902607" sldId="443"/>
            <ac:spMk id="5" creationId="{F231912C-FE80-042A-A6CA-6969F9FADE28}"/>
          </ac:spMkLst>
        </pc:spChg>
      </pc:sldChg>
      <pc:sldChg chg="addSp delSp modSp add mod">
        <pc:chgData name="Tseng, Hsin Ying" userId="94e4d356-8129-46ae-b581-15a31109b2b0" providerId="ADAL" clId="{B44011B5-0BDA-40DE-B547-92772C94133A}" dt="2024-05-24T19:55:34.847" v="227" actId="1076"/>
        <pc:sldMkLst>
          <pc:docMk/>
          <pc:sldMk cId="3560617461" sldId="444"/>
        </pc:sldMkLst>
        <pc:spChg chg="mod">
          <ac:chgData name="Tseng, Hsin Ying" userId="94e4d356-8129-46ae-b581-15a31109b2b0" providerId="ADAL" clId="{B44011B5-0BDA-40DE-B547-92772C94133A}" dt="2024-05-24T19:55:01.671" v="219" actId="113"/>
          <ac:spMkLst>
            <pc:docMk/>
            <pc:sldMk cId="3560617461" sldId="444"/>
            <ac:spMk id="5" creationId="{EB04A9FF-7EE1-8A82-056D-C9CAA1617130}"/>
          </ac:spMkLst>
        </pc:spChg>
        <pc:picChg chg="add mod">
          <ac:chgData name="Tseng, Hsin Ying" userId="94e4d356-8129-46ae-b581-15a31109b2b0" providerId="ADAL" clId="{B44011B5-0BDA-40DE-B547-92772C94133A}" dt="2024-05-24T19:55:25.013" v="223" actId="1076"/>
          <ac:picMkLst>
            <pc:docMk/>
            <pc:sldMk cId="3560617461" sldId="444"/>
            <ac:picMk id="7" creationId="{5419F415-CEE9-5F01-3AE5-BAE09DBD9161}"/>
          </ac:picMkLst>
        </pc:picChg>
        <pc:picChg chg="del">
          <ac:chgData name="Tseng, Hsin Ying" userId="94e4d356-8129-46ae-b581-15a31109b2b0" providerId="ADAL" clId="{B44011B5-0BDA-40DE-B547-92772C94133A}" dt="2024-05-24T19:55:18.582" v="220" actId="478"/>
          <ac:picMkLst>
            <pc:docMk/>
            <pc:sldMk cId="3560617461" sldId="444"/>
            <ac:picMk id="8" creationId="{B0A84F97-3041-4869-B26A-4D3D3AC715B0}"/>
          </ac:picMkLst>
        </pc:picChg>
        <pc:cxnChg chg="del mod">
          <ac:chgData name="Tseng, Hsin Ying" userId="94e4d356-8129-46ae-b581-15a31109b2b0" providerId="ADAL" clId="{B44011B5-0BDA-40DE-B547-92772C94133A}" dt="2024-05-24T19:55:30.347" v="225" actId="21"/>
          <ac:cxnSpMkLst>
            <pc:docMk/>
            <pc:sldMk cId="3560617461" sldId="444"/>
            <ac:cxnSpMk id="9" creationId="{550252FF-D4AD-E95B-2E78-11516D4A0C6F}"/>
          </ac:cxnSpMkLst>
        </pc:cxnChg>
        <pc:cxnChg chg="add mod">
          <ac:chgData name="Tseng, Hsin Ying" userId="94e4d356-8129-46ae-b581-15a31109b2b0" providerId="ADAL" clId="{B44011B5-0BDA-40DE-B547-92772C94133A}" dt="2024-05-24T19:55:34.847" v="227" actId="1076"/>
          <ac:cxnSpMkLst>
            <pc:docMk/>
            <pc:sldMk cId="3560617461" sldId="444"/>
            <ac:cxnSpMk id="10" creationId="{550252FF-D4AD-E95B-2E78-11516D4A0C6F}"/>
          </ac:cxnSpMkLst>
        </pc:cxnChg>
      </pc:sldChg>
    </pc:docChg>
  </pc:docChgLst>
  <pc:docChgLst>
    <pc:chgData name="Tseng, Hsin Ying" userId="94e4d356-8129-46ae-b581-15a31109b2b0" providerId="ADAL" clId="{01486F29-BF85-4E0F-BE07-2C0EE0BC8890}"/>
    <pc:docChg chg="custSel addSld modSld sldOrd">
      <pc:chgData name="Tseng, Hsin Ying" userId="94e4d356-8129-46ae-b581-15a31109b2b0" providerId="ADAL" clId="{01486F29-BF85-4E0F-BE07-2C0EE0BC8890}" dt="2024-03-15T21:47:42.482" v="695" actId="20577"/>
      <pc:docMkLst>
        <pc:docMk/>
      </pc:docMkLst>
      <pc:sldChg chg="delSp modSp mod">
        <pc:chgData name="Tseng, Hsin Ying" userId="94e4d356-8129-46ae-b581-15a31109b2b0" providerId="ADAL" clId="{01486F29-BF85-4E0F-BE07-2C0EE0BC8890}" dt="2024-03-15T21:43:12.701" v="474" actId="20577"/>
        <pc:sldMkLst>
          <pc:docMk/>
          <pc:sldMk cId="11103145" sldId="415"/>
        </pc:sldMkLst>
        <pc:spChg chg="mod">
          <ac:chgData name="Tseng, Hsin Ying" userId="94e4d356-8129-46ae-b581-15a31109b2b0" providerId="ADAL" clId="{01486F29-BF85-4E0F-BE07-2C0EE0BC8890}" dt="2024-03-15T21:43:12.701" v="474" actId="20577"/>
          <ac:spMkLst>
            <pc:docMk/>
            <pc:sldMk cId="11103145" sldId="415"/>
            <ac:spMk id="5" creationId="{E862F7F3-E722-10B2-C2D6-A11D6FD65D6C}"/>
          </ac:spMkLst>
        </pc:spChg>
        <pc:spChg chg="del">
          <ac:chgData name="Tseng, Hsin Ying" userId="94e4d356-8129-46ae-b581-15a31109b2b0" providerId="ADAL" clId="{01486F29-BF85-4E0F-BE07-2C0EE0BC8890}" dt="2024-03-15T21:42:51.460" v="436" actId="478"/>
          <ac:spMkLst>
            <pc:docMk/>
            <pc:sldMk cId="11103145" sldId="415"/>
            <ac:spMk id="11" creationId="{33027775-8148-1FAC-E086-A38E141C0B9C}"/>
          </ac:spMkLst>
        </pc:spChg>
        <pc:cxnChg chg="del">
          <ac:chgData name="Tseng, Hsin Ying" userId="94e4d356-8129-46ae-b581-15a31109b2b0" providerId="ADAL" clId="{01486F29-BF85-4E0F-BE07-2C0EE0BC8890}" dt="2024-03-15T21:42:49.009" v="435" actId="478"/>
          <ac:cxnSpMkLst>
            <pc:docMk/>
            <pc:sldMk cId="11103145" sldId="415"/>
            <ac:cxnSpMk id="10" creationId="{FFF380BC-E4E0-1AA3-C8FA-B889E454EC2F}"/>
          </ac:cxnSpMkLst>
        </pc:cxnChg>
      </pc:sldChg>
      <pc:sldChg chg="modSp mod">
        <pc:chgData name="Tseng, Hsin Ying" userId="94e4d356-8129-46ae-b581-15a31109b2b0" providerId="ADAL" clId="{01486F29-BF85-4E0F-BE07-2C0EE0BC8890}" dt="2024-03-15T21:43:53.323" v="527" actId="20577"/>
        <pc:sldMkLst>
          <pc:docMk/>
          <pc:sldMk cId="1994435705" sldId="416"/>
        </pc:sldMkLst>
        <pc:spChg chg="mod">
          <ac:chgData name="Tseng, Hsin Ying" userId="94e4d356-8129-46ae-b581-15a31109b2b0" providerId="ADAL" clId="{01486F29-BF85-4E0F-BE07-2C0EE0BC8890}" dt="2024-03-15T21:43:53.323" v="527" actId="20577"/>
          <ac:spMkLst>
            <pc:docMk/>
            <pc:sldMk cId="1994435705" sldId="416"/>
            <ac:spMk id="5" creationId="{7AD4E481-4ACD-3DB1-AD65-483448B78240}"/>
          </ac:spMkLst>
        </pc:spChg>
      </pc:sldChg>
      <pc:sldChg chg="modSp mod">
        <pc:chgData name="Tseng, Hsin Ying" userId="94e4d356-8129-46ae-b581-15a31109b2b0" providerId="ADAL" clId="{01486F29-BF85-4E0F-BE07-2C0EE0BC8890}" dt="2024-03-15T21:47:34.536" v="691" actId="20577"/>
        <pc:sldMkLst>
          <pc:docMk/>
          <pc:sldMk cId="2534897500" sldId="417"/>
        </pc:sldMkLst>
        <pc:spChg chg="mod">
          <ac:chgData name="Tseng, Hsin Ying" userId="94e4d356-8129-46ae-b581-15a31109b2b0" providerId="ADAL" clId="{01486F29-BF85-4E0F-BE07-2C0EE0BC8890}" dt="2024-03-15T21:47:34.536" v="691" actId="20577"/>
          <ac:spMkLst>
            <pc:docMk/>
            <pc:sldMk cId="2534897500" sldId="417"/>
            <ac:spMk id="5" creationId="{BB637843-0F65-D3EE-3FF7-43471B4006FB}"/>
          </ac:spMkLst>
        </pc:spChg>
      </pc:sldChg>
      <pc:sldChg chg="modSp mod">
        <pc:chgData name="Tseng, Hsin Ying" userId="94e4d356-8129-46ae-b581-15a31109b2b0" providerId="ADAL" clId="{01486F29-BF85-4E0F-BE07-2C0EE0BC8890}" dt="2024-03-15T21:47:42.482" v="695" actId="20577"/>
        <pc:sldMkLst>
          <pc:docMk/>
          <pc:sldMk cId="3392091111" sldId="418"/>
        </pc:sldMkLst>
        <pc:spChg chg="mod">
          <ac:chgData name="Tseng, Hsin Ying" userId="94e4d356-8129-46ae-b581-15a31109b2b0" providerId="ADAL" clId="{01486F29-BF85-4E0F-BE07-2C0EE0BC8890}" dt="2024-03-15T21:47:42.482" v="695" actId="20577"/>
          <ac:spMkLst>
            <pc:docMk/>
            <pc:sldMk cId="3392091111" sldId="418"/>
            <ac:spMk id="5" creationId="{444E1A18-5313-EA32-B6A3-9D69753C4A04}"/>
          </ac:spMkLst>
        </pc:spChg>
      </pc:sldChg>
      <pc:sldChg chg="modSp add mod">
        <pc:chgData name="Tseng, Hsin Ying" userId="94e4d356-8129-46ae-b581-15a31109b2b0" providerId="ADAL" clId="{01486F29-BF85-4E0F-BE07-2C0EE0BC8890}" dt="2024-03-15T21:34:27.266" v="217" actId="1076"/>
        <pc:sldMkLst>
          <pc:docMk/>
          <pc:sldMk cId="619634531" sldId="426"/>
        </pc:sldMkLst>
        <pc:spChg chg="mod">
          <ac:chgData name="Tseng, Hsin Ying" userId="94e4d356-8129-46ae-b581-15a31109b2b0" providerId="ADAL" clId="{01486F29-BF85-4E0F-BE07-2C0EE0BC8890}" dt="2024-03-15T21:34:17.037" v="216" actId="20577"/>
          <ac:spMkLst>
            <pc:docMk/>
            <pc:sldMk cId="619634531" sldId="426"/>
            <ac:spMk id="5" creationId="{A0C000C6-DF3A-5335-C995-6F5F348FEA24}"/>
          </ac:spMkLst>
        </pc:spChg>
        <pc:picChg chg="mod">
          <ac:chgData name="Tseng, Hsin Ying" userId="94e4d356-8129-46ae-b581-15a31109b2b0" providerId="ADAL" clId="{01486F29-BF85-4E0F-BE07-2C0EE0BC8890}" dt="2024-03-15T21:34:27.266" v="217" actId="1076"/>
          <ac:picMkLst>
            <pc:docMk/>
            <pc:sldMk cId="619634531" sldId="426"/>
            <ac:picMk id="9" creationId="{B2481A8D-34AD-04BC-6DA2-07563366A3D2}"/>
          </ac:picMkLst>
        </pc:picChg>
        <pc:cxnChg chg="mod">
          <ac:chgData name="Tseng, Hsin Ying" userId="94e4d356-8129-46ae-b581-15a31109b2b0" providerId="ADAL" clId="{01486F29-BF85-4E0F-BE07-2C0EE0BC8890}" dt="2024-03-15T21:34:27.266" v="217" actId="1076"/>
          <ac:cxnSpMkLst>
            <pc:docMk/>
            <pc:sldMk cId="619634531" sldId="426"/>
            <ac:cxnSpMk id="10" creationId="{3C9DBF43-EC6D-2914-E101-333ECF9F97DF}"/>
          </ac:cxnSpMkLst>
        </pc:cxnChg>
      </pc:sldChg>
      <pc:sldChg chg="modSp add mod">
        <pc:chgData name="Tseng, Hsin Ying" userId="94e4d356-8129-46ae-b581-15a31109b2b0" providerId="ADAL" clId="{01486F29-BF85-4E0F-BE07-2C0EE0BC8890}" dt="2024-03-15T21:37:41.854" v="337" actId="20577"/>
        <pc:sldMkLst>
          <pc:docMk/>
          <pc:sldMk cId="3220811433" sldId="427"/>
        </pc:sldMkLst>
        <pc:spChg chg="mod">
          <ac:chgData name="Tseng, Hsin Ying" userId="94e4d356-8129-46ae-b581-15a31109b2b0" providerId="ADAL" clId="{01486F29-BF85-4E0F-BE07-2C0EE0BC8890}" dt="2024-03-15T21:37:41.854" v="337" actId="20577"/>
          <ac:spMkLst>
            <pc:docMk/>
            <pc:sldMk cId="3220811433" sldId="427"/>
            <ac:spMk id="5" creationId="{F231912C-FE80-042A-A6CA-6969F9FADE28}"/>
          </ac:spMkLst>
        </pc:spChg>
      </pc:sldChg>
      <pc:sldChg chg="modSp add mod">
        <pc:chgData name="Tseng, Hsin Ying" userId="94e4d356-8129-46ae-b581-15a31109b2b0" providerId="ADAL" clId="{01486F29-BF85-4E0F-BE07-2C0EE0BC8890}" dt="2024-03-15T21:37:48.447" v="340"/>
        <pc:sldMkLst>
          <pc:docMk/>
          <pc:sldMk cId="130980676" sldId="428"/>
        </pc:sldMkLst>
        <pc:spChg chg="mod">
          <ac:chgData name="Tseng, Hsin Ying" userId="94e4d356-8129-46ae-b581-15a31109b2b0" providerId="ADAL" clId="{01486F29-BF85-4E0F-BE07-2C0EE0BC8890}" dt="2024-03-15T21:37:48.447" v="340"/>
          <ac:spMkLst>
            <pc:docMk/>
            <pc:sldMk cId="130980676" sldId="428"/>
            <ac:spMk id="5" creationId="{1B3CF3DB-805F-9AB9-518E-CDE7E79D8AEF}"/>
          </ac:spMkLst>
        </pc:spChg>
      </pc:sldChg>
      <pc:sldChg chg="modSp add mod">
        <pc:chgData name="Tseng, Hsin Ying" userId="94e4d356-8129-46ae-b581-15a31109b2b0" providerId="ADAL" clId="{01486F29-BF85-4E0F-BE07-2C0EE0BC8890}" dt="2024-03-15T21:38:18.312" v="355" actId="20577"/>
        <pc:sldMkLst>
          <pc:docMk/>
          <pc:sldMk cId="2181480618" sldId="430"/>
        </pc:sldMkLst>
        <pc:spChg chg="mod">
          <ac:chgData name="Tseng, Hsin Ying" userId="94e4d356-8129-46ae-b581-15a31109b2b0" providerId="ADAL" clId="{01486F29-BF85-4E0F-BE07-2C0EE0BC8890}" dt="2024-03-15T21:38:18.312" v="355" actId="20577"/>
          <ac:spMkLst>
            <pc:docMk/>
            <pc:sldMk cId="2181480618" sldId="430"/>
            <ac:spMk id="5" creationId="{E38DAE3C-5E5C-3228-8C6F-CFD642952970}"/>
          </ac:spMkLst>
        </pc:spChg>
      </pc:sldChg>
      <pc:sldChg chg="modSp add mod">
        <pc:chgData name="Tseng, Hsin Ying" userId="94e4d356-8129-46ae-b581-15a31109b2b0" providerId="ADAL" clId="{01486F29-BF85-4E0F-BE07-2C0EE0BC8890}" dt="2024-03-15T21:22:41.356" v="115" actId="20577"/>
        <pc:sldMkLst>
          <pc:docMk/>
          <pc:sldMk cId="2188290685" sldId="431"/>
        </pc:sldMkLst>
        <pc:spChg chg="mod">
          <ac:chgData name="Tseng, Hsin Ying" userId="94e4d356-8129-46ae-b581-15a31109b2b0" providerId="ADAL" clId="{01486F29-BF85-4E0F-BE07-2C0EE0BC8890}" dt="2024-03-15T21:22:41.356" v="115" actId="20577"/>
          <ac:spMkLst>
            <pc:docMk/>
            <pc:sldMk cId="2188290685" sldId="431"/>
            <ac:spMk id="2" creationId="{29DF23DE-5E94-06E2-804E-12E2212A38DE}"/>
          </ac:spMkLst>
        </pc:spChg>
      </pc:sldChg>
      <pc:sldChg chg="modSp add mod">
        <pc:chgData name="Tseng, Hsin Ying" userId="94e4d356-8129-46ae-b581-15a31109b2b0" providerId="ADAL" clId="{01486F29-BF85-4E0F-BE07-2C0EE0BC8890}" dt="2024-03-15T21:22:49.227" v="131" actId="20577"/>
        <pc:sldMkLst>
          <pc:docMk/>
          <pc:sldMk cId="2517593393" sldId="432"/>
        </pc:sldMkLst>
        <pc:spChg chg="mod">
          <ac:chgData name="Tseng, Hsin Ying" userId="94e4d356-8129-46ae-b581-15a31109b2b0" providerId="ADAL" clId="{01486F29-BF85-4E0F-BE07-2C0EE0BC8890}" dt="2024-03-15T21:22:49.227" v="131" actId="20577"/>
          <ac:spMkLst>
            <pc:docMk/>
            <pc:sldMk cId="2517593393" sldId="432"/>
            <ac:spMk id="2" creationId="{29DF23DE-5E94-06E2-804E-12E2212A38DE}"/>
          </ac:spMkLst>
        </pc:spChg>
      </pc:sldChg>
      <pc:sldChg chg="modSp add mod">
        <pc:chgData name="Tseng, Hsin Ying" userId="94e4d356-8129-46ae-b581-15a31109b2b0" providerId="ADAL" clId="{01486F29-BF85-4E0F-BE07-2C0EE0BC8890}" dt="2024-03-15T21:39:10.193" v="378" actId="20577"/>
        <pc:sldMkLst>
          <pc:docMk/>
          <pc:sldMk cId="1026520945" sldId="433"/>
        </pc:sldMkLst>
        <pc:spChg chg="mod">
          <ac:chgData name="Tseng, Hsin Ying" userId="94e4d356-8129-46ae-b581-15a31109b2b0" providerId="ADAL" clId="{01486F29-BF85-4E0F-BE07-2C0EE0BC8890}" dt="2024-03-15T21:39:10.193" v="378" actId="20577"/>
          <ac:spMkLst>
            <pc:docMk/>
            <pc:sldMk cId="1026520945" sldId="433"/>
            <ac:spMk id="2" creationId="{29DF23DE-5E94-06E2-804E-12E2212A38DE}"/>
          </ac:spMkLst>
        </pc:spChg>
      </pc:sldChg>
      <pc:sldChg chg="modSp add mod">
        <pc:chgData name="Tseng, Hsin Ying" userId="94e4d356-8129-46ae-b581-15a31109b2b0" providerId="ADAL" clId="{01486F29-BF85-4E0F-BE07-2C0EE0BC8890}" dt="2024-03-15T21:38:49.479" v="370" actId="20577"/>
        <pc:sldMkLst>
          <pc:docMk/>
          <pc:sldMk cId="4277281672" sldId="434"/>
        </pc:sldMkLst>
        <pc:spChg chg="mod">
          <ac:chgData name="Tseng, Hsin Ying" userId="94e4d356-8129-46ae-b581-15a31109b2b0" providerId="ADAL" clId="{01486F29-BF85-4E0F-BE07-2C0EE0BC8890}" dt="2024-03-15T21:38:49.479" v="370" actId="20577"/>
          <ac:spMkLst>
            <pc:docMk/>
            <pc:sldMk cId="4277281672" sldId="434"/>
            <ac:spMk id="2" creationId="{29DF23DE-5E94-06E2-804E-12E2212A38DE}"/>
          </ac:spMkLst>
        </pc:spChg>
      </pc:sldChg>
      <pc:sldChg chg="modSp add mod ord">
        <pc:chgData name="Tseng, Hsin Ying" userId="94e4d356-8129-46ae-b581-15a31109b2b0" providerId="ADAL" clId="{01486F29-BF85-4E0F-BE07-2C0EE0BC8890}" dt="2024-03-15T21:42:13.930" v="434" actId="20577"/>
        <pc:sldMkLst>
          <pc:docMk/>
          <pc:sldMk cId="2961557868" sldId="435"/>
        </pc:sldMkLst>
        <pc:spChg chg="mod">
          <ac:chgData name="Tseng, Hsin Ying" userId="94e4d356-8129-46ae-b581-15a31109b2b0" providerId="ADAL" clId="{01486F29-BF85-4E0F-BE07-2C0EE0BC8890}" dt="2024-03-15T21:42:13.930" v="434" actId="20577"/>
          <ac:spMkLst>
            <pc:docMk/>
            <pc:sldMk cId="2961557868" sldId="435"/>
            <ac:spMk id="2" creationId="{29DF23DE-5E94-06E2-804E-12E2212A38DE}"/>
          </ac:spMkLst>
        </pc:spChg>
      </pc:sldChg>
      <pc:sldChg chg="add">
        <pc:chgData name="Tseng, Hsin Ying" userId="94e4d356-8129-46ae-b581-15a31109b2b0" providerId="ADAL" clId="{01486F29-BF85-4E0F-BE07-2C0EE0BC8890}" dt="2024-03-15T21:32:51.122" v="158"/>
        <pc:sldMkLst>
          <pc:docMk/>
          <pc:sldMk cId="3360619358" sldId="436"/>
        </pc:sldMkLst>
      </pc:sldChg>
      <pc:sldChg chg="add">
        <pc:chgData name="Tseng, Hsin Ying" userId="94e4d356-8129-46ae-b581-15a31109b2b0" providerId="ADAL" clId="{01486F29-BF85-4E0F-BE07-2C0EE0BC8890}" dt="2024-03-15T21:32:51.122" v="158"/>
        <pc:sldMkLst>
          <pc:docMk/>
          <pc:sldMk cId="3624616623" sldId="437"/>
        </pc:sldMkLst>
      </pc:sldChg>
      <pc:sldChg chg="add">
        <pc:chgData name="Tseng, Hsin Ying" userId="94e4d356-8129-46ae-b581-15a31109b2b0" providerId="ADAL" clId="{01486F29-BF85-4E0F-BE07-2C0EE0BC8890}" dt="2024-03-15T21:39:55.210" v="379"/>
        <pc:sldMkLst>
          <pc:docMk/>
          <pc:sldMk cId="2192430682" sldId="438"/>
        </pc:sldMkLst>
      </pc:sldChg>
    </pc:docChg>
  </pc:docChgLst>
  <pc:docChgLst>
    <pc:chgData name="Tseng, Hsin Ying" userId="S::hsinying.tseng@providence.org::94e4d356-8129-46ae-b581-15a31109b2b0" providerId="AD" clId="Web-{B43B4C16-3FF9-29A7-32E9-0770BAB02A1F}"/>
    <pc:docChg chg="modSld">
      <pc:chgData name="Tseng, Hsin Ying" userId="S::hsinying.tseng@providence.org::94e4d356-8129-46ae-b581-15a31109b2b0" providerId="AD" clId="Web-{B43B4C16-3FF9-29A7-32E9-0770BAB02A1F}" dt="2024-02-19T17:51:59.437" v="15" actId="20577"/>
      <pc:docMkLst>
        <pc:docMk/>
      </pc:docMkLst>
      <pc:sldChg chg="modSp">
        <pc:chgData name="Tseng, Hsin Ying" userId="S::hsinying.tseng@providence.org::94e4d356-8129-46ae-b581-15a31109b2b0" providerId="AD" clId="Web-{B43B4C16-3FF9-29A7-32E9-0770BAB02A1F}" dt="2024-02-19T17:51:16.810" v="1" actId="1076"/>
        <pc:sldMkLst>
          <pc:docMk/>
          <pc:sldMk cId="2590083153" sldId="399"/>
        </pc:sldMkLst>
        <pc:picChg chg="mod">
          <ac:chgData name="Tseng, Hsin Ying" userId="S::hsinying.tseng@providence.org::94e4d356-8129-46ae-b581-15a31109b2b0" providerId="AD" clId="Web-{B43B4C16-3FF9-29A7-32E9-0770BAB02A1F}" dt="2024-02-19T17:51:12.169" v="0" actId="1076"/>
          <ac:picMkLst>
            <pc:docMk/>
            <pc:sldMk cId="2590083153" sldId="399"/>
            <ac:picMk id="7" creationId="{677B3A41-C73B-20E5-9B09-C9F1596140EB}"/>
          </ac:picMkLst>
        </pc:picChg>
        <pc:cxnChg chg="mod">
          <ac:chgData name="Tseng, Hsin Ying" userId="S::hsinying.tseng@providence.org::94e4d356-8129-46ae-b581-15a31109b2b0" providerId="AD" clId="Web-{B43B4C16-3FF9-29A7-32E9-0770BAB02A1F}" dt="2024-02-19T17:51:16.810" v="1" actId="1076"/>
          <ac:cxnSpMkLst>
            <pc:docMk/>
            <pc:sldMk cId="2590083153" sldId="399"/>
            <ac:cxnSpMk id="9" creationId="{B94FF005-DFFF-39B9-23EF-7C1EE0421034}"/>
          </ac:cxnSpMkLst>
        </pc:cxnChg>
      </pc:sldChg>
      <pc:sldChg chg="modSp">
        <pc:chgData name="Tseng, Hsin Ying" userId="S::hsinying.tseng@providence.org::94e4d356-8129-46ae-b581-15a31109b2b0" providerId="AD" clId="Web-{B43B4C16-3FF9-29A7-32E9-0770BAB02A1F}" dt="2024-02-19T17:51:59.437" v="15" actId="20577"/>
        <pc:sldMkLst>
          <pc:docMk/>
          <pc:sldMk cId="3313003959" sldId="420"/>
        </pc:sldMkLst>
        <pc:spChg chg="mod">
          <ac:chgData name="Tseng, Hsin Ying" userId="S::hsinying.tseng@providence.org::94e4d356-8129-46ae-b581-15a31109b2b0" providerId="AD" clId="Web-{B43B4C16-3FF9-29A7-32E9-0770BAB02A1F}" dt="2024-02-19T17:51:59.437" v="15" actId="20577"/>
          <ac:spMkLst>
            <pc:docMk/>
            <pc:sldMk cId="3313003959" sldId="420"/>
            <ac:spMk id="5" creationId="{CE231D18-C781-27B1-DC5A-A8B8A4A8D44B}"/>
          </ac:spMkLst>
        </pc:spChg>
      </pc:sldChg>
    </pc:docChg>
  </pc:docChgLst>
  <pc:docChgLst>
    <pc:chgData name="Tseng, Hsin Ying" userId="94e4d356-8129-46ae-b581-15a31109b2b0" providerId="ADAL" clId="{14A3D624-9921-41CC-BD5D-22F76F8C255E}"/>
    <pc:docChg chg="undo custSel addSld delSld modSld sldOrd">
      <pc:chgData name="Tseng, Hsin Ying" userId="94e4d356-8129-46ae-b581-15a31109b2b0" providerId="ADAL" clId="{14A3D624-9921-41CC-BD5D-22F76F8C255E}" dt="2024-02-20T21:21:17.895" v="1632" actId="1076"/>
      <pc:docMkLst>
        <pc:docMk/>
      </pc:docMkLst>
      <pc:sldChg chg="modCm">
        <pc:chgData name="Tseng, Hsin Ying" userId="94e4d356-8129-46ae-b581-15a31109b2b0" providerId="ADAL" clId="{14A3D624-9921-41CC-BD5D-22F76F8C255E}" dt="2024-02-20T18:20:44.041" v="871"/>
        <pc:sldMkLst>
          <pc:docMk/>
          <pc:sldMk cId="676079164" sldId="3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20:44.041" v="871"/>
              <pc2:cmMkLst xmlns:pc2="http://schemas.microsoft.com/office/powerpoint/2019/9/main/command">
                <pc:docMk/>
                <pc:sldMk cId="676079164" sldId="353"/>
                <pc2:cmMk id="{D3C8D257-8296-4E3F-A8E3-89B4FE3B1889}"/>
              </pc2:cmMkLst>
            </pc226:cmChg>
          </p:ext>
        </pc:extLst>
      </pc:sldChg>
      <pc:sldChg chg="modCm">
        <pc:chgData name="Tseng, Hsin Ying" userId="94e4d356-8129-46ae-b581-15a31109b2b0" providerId="ADAL" clId="{14A3D624-9921-41CC-BD5D-22F76F8C255E}" dt="2024-02-20T18:20:34.071" v="870"/>
        <pc:sldMkLst>
          <pc:docMk/>
          <pc:sldMk cId="1288853237" sldId="3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20:34.071" v="870"/>
              <pc2:cmMkLst xmlns:pc2="http://schemas.microsoft.com/office/powerpoint/2019/9/main/command">
                <pc:docMk/>
                <pc:sldMk cId="1288853237" sldId="364"/>
                <pc2:cmMk id="{3E646126-A21C-4435-8E72-9EF95AAF1466}"/>
              </pc2:cmMkLst>
            </pc226:cmChg>
          </p:ext>
        </pc:extLst>
      </pc:sldChg>
      <pc:sldChg chg="modCm">
        <pc:chgData name="Tseng, Hsin Ying" userId="94e4d356-8129-46ae-b581-15a31109b2b0" providerId="ADAL" clId="{14A3D624-9921-41CC-BD5D-22F76F8C255E}" dt="2024-02-20T18:53:07.138" v="1326"/>
        <pc:sldMkLst>
          <pc:docMk/>
          <pc:sldMk cId="4044362019" sldId="3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53:07.138" v="1326"/>
              <pc2:cmMkLst xmlns:pc2="http://schemas.microsoft.com/office/powerpoint/2019/9/main/command">
                <pc:docMk/>
                <pc:sldMk cId="4044362019" sldId="395"/>
                <pc2:cmMk id="{D5DB6BB9-DFEC-4C48-B8AC-8D73E88720A0}"/>
              </pc2:cmMkLst>
              <pc226:cmRplyChg chg="add">
                <pc226:chgData name="Tseng, Hsin Ying" userId="94e4d356-8129-46ae-b581-15a31109b2b0" providerId="ADAL" clId="{14A3D624-9921-41CC-BD5D-22F76F8C255E}" dt="2024-02-19T17:27:47.971" v="339"/>
                <pc2:cmRplyMkLst xmlns:pc2="http://schemas.microsoft.com/office/powerpoint/2019/9/main/command">
                  <pc:docMk/>
                  <pc:sldMk cId="4044362019" sldId="395"/>
                  <pc2:cmMk id="{D5DB6BB9-DFEC-4C48-B8AC-8D73E88720A0}"/>
                  <pc2:cmRplyMk id="{37C72964-5029-4F6A-AC8C-B0C8A00C8060}"/>
                </pc2:cmRplyMkLst>
              </pc226:cmRplyChg>
            </pc226:cmChg>
          </p:ext>
        </pc:extLst>
      </pc:sldChg>
      <pc:sldChg chg="modSp mod">
        <pc:chgData name="Tseng, Hsin Ying" userId="94e4d356-8129-46ae-b581-15a31109b2b0" providerId="ADAL" clId="{14A3D624-9921-41CC-BD5D-22F76F8C255E}" dt="2024-02-20T19:12:19.867" v="1561" actId="20577"/>
        <pc:sldMkLst>
          <pc:docMk/>
          <pc:sldMk cId="1054043435" sldId="397"/>
        </pc:sldMkLst>
        <pc:spChg chg="mod">
          <ac:chgData name="Tseng, Hsin Ying" userId="94e4d356-8129-46ae-b581-15a31109b2b0" providerId="ADAL" clId="{14A3D624-9921-41CC-BD5D-22F76F8C255E}" dt="2024-02-20T19:12:19.867" v="1561" actId="20577"/>
          <ac:spMkLst>
            <pc:docMk/>
            <pc:sldMk cId="1054043435" sldId="397"/>
            <ac:spMk id="5" creationId="{8DCA0B26-3655-D54F-7802-6B912A4498AF}"/>
          </ac:spMkLst>
        </pc:spChg>
        <pc:spChg chg="mod">
          <ac:chgData name="Tseng, Hsin Ying" userId="94e4d356-8129-46ae-b581-15a31109b2b0" providerId="ADAL" clId="{14A3D624-9921-41CC-BD5D-22F76F8C255E}" dt="2024-02-20T18:59:37.352" v="1421" actId="20577"/>
          <ac:spMkLst>
            <pc:docMk/>
            <pc:sldMk cId="1054043435" sldId="397"/>
            <ac:spMk id="6" creationId="{7BB84B6B-4E27-19A3-4960-4D59C7D7A51C}"/>
          </ac:spMkLst>
        </pc:spChg>
        <pc:picChg chg="mod">
          <ac:chgData name="Tseng, Hsin Ying" userId="94e4d356-8129-46ae-b581-15a31109b2b0" providerId="ADAL" clId="{14A3D624-9921-41CC-BD5D-22F76F8C255E}" dt="2024-02-20T18:36:35.010" v="938" actId="1076"/>
          <ac:picMkLst>
            <pc:docMk/>
            <pc:sldMk cId="1054043435" sldId="397"/>
            <ac:picMk id="9" creationId="{EA0872C0-03EE-9CC8-1B88-E98EB1D46F4A}"/>
          </ac:picMkLst>
        </pc:picChg>
      </pc:sldChg>
      <pc:sldChg chg="modSp mod modCm">
        <pc:chgData name="Tseng, Hsin Ying" userId="94e4d356-8129-46ae-b581-15a31109b2b0" providerId="ADAL" clId="{14A3D624-9921-41CC-BD5D-22F76F8C255E}" dt="2024-02-20T18:24:27.452" v="877"/>
        <pc:sldMkLst>
          <pc:docMk/>
          <pc:sldMk cId="1327370467" sldId="398"/>
        </pc:sldMkLst>
        <pc:picChg chg="mod">
          <ac:chgData name="Tseng, Hsin Ying" userId="94e4d356-8129-46ae-b581-15a31109b2b0" providerId="ADAL" clId="{14A3D624-9921-41CC-BD5D-22F76F8C255E}" dt="2024-02-16T21:58:59.996" v="320" actId="1076"/>
          <ac:picMkLst>
            <pc:docMk/>
            <pc:sldMk cId="1327370467" sldId="398"/>
            <ac:picMk id="7" creationId="{7265D7AD-4AFE-1855-0BDF-D592DB13CEAF}"/>
          </ac:picMkLst>
        </pc:picChg>
        <pc:cxnChg chg="mod">
          <ac:chgData name="Tseng, Hsin Ying" userId="94e4d356-8129-46ae-b581-15a31109b2b0" providerId="ADAL" clId="{14A3D624-9921-41CC-BD5D-22F76F8C255E}" dt="2024-02-16T21:59:03.411" v="321" actId="1076"/>
          <ac:cxnSpMkLst>
            <pc:docMk/>
            <pc:sldMk cId="1327370467" sldId="398"/>
            <ac:cxnSpMk id="8" creationId="{B4B0E263-7926-2E00-AE73-4AD8C17761E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24:27.452" v="877"/>
              <pc2:cmMkLst xmlns:pc2="http://schemas.microsoft.com/office/powerpoint/2019/9/main/command">
                <pc:docMk/>
                <pc:sldMk cId="1327370467" sldId="398"/>
                <pc2:cmMk id="{135E23B3-CF8E-41D1-9726-613BA55C33BE}"/>
              </pc2:cmMkLst>
            </pc226:cmChg>
          </p:ext>
        </pc:extLst>
      </pc:sldChg>
      <pc:sldChg chg="modCm">
        <pc:chgData name="Tseng, Hsin Ying" userId="94e4d356-8129-46ae-b581-15a31109b2b0" providerId="ADAL" clId="{14A3D624-9921-41CC-BD5D-22F76F8C255E}" dt="2024-02-20T18:36:47.723" v="939"/>
        <pc:sldMkLst>
          <pc:docMk/>
          <pc:sldMk cId="259008315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36:47.723" v="939"/>
              <pc2:cmMkLst xmlns:pc2="http://schemas.microsoft.com/office/powerpoint/2019/9/main/command">
                <pc:docMk/>
                <pc:sldMk cId="2590083153" sldId="399"/>
                <pc2:cmMk id="{854761DD-10FF-40B7-8989-A80D76737537}"/>
              </pc2:cmMkLst>
              <pc226:cmRplyChg chg="add">
                <pc226:chgData name="Tseng, Hsin Ying" userId="94e4d356-8129-46ae-b581-15a31109b2b0" providerId="ADAL" clId="{14A3D624-9921-41CC-BD5D-22F76F8C255E}" dt="2024-02-16T21:29:56.502" v="52"/>
                <pc2:cmRplyMkLst xmlns:pc2="http://schemas.microsoft.com/office/powerpoint/2019/9/main/command">
                  <pc:docMk/>
                  <pc:sldMk cId="2590083153" sldId="399"/>
                  <pc2:cmMk id="{854761DD-10FF-40B7-8989-A80D76737537}"/>
                  <pc2:cmRplyMk id="{B204FACF-4220-4CB6-99AD-151A776EE244}"/>
                </pc2:cmRplyMkLst>
              </pc226:cmRplyChg>
            </pc226:cmChg>
          </p:ext>
        </pc:extLst>
      </pc:sldChg>
      <pc:sldChg chg="modSp mod ord modCm">
        <pc:chgData name="Tseng, Hsin Ying" userId="94e4d356-8129-46ae-b581-15a31109b2b0" providerId="ADAL" clId="{14A3D624-9921-41CC-BD5D-22F76F8C255E}" dt="2024-02-20T19:09:52.391" v="1551" actId="207"/>
        <pc:sldMkLst>
          <pc:docMk/>
          <pc:sldMk cId="559372214" sldId="405"/>
        </pc:sldMkLst>
        <pc:spChg chg="mod">
          <ac:chgData name="Tseng, Hsin Ying" userId="94e4d356-8129-46ae-b581-15a31109b2b0" providerId="ADAL" clId="{14A3D624-9921-41CC-BD5D-22F76F8C255E}" dt="2024-02-20T19:09:52.391" v="1551" actId="207"/>
          <ac:spMkLst>
            <pc:docMk/>
            <pc:sldMk cId="559372214" sldId="405"/>
            <ac:spMk id="5" creationId="{160CE4A9-1132-DB9C-BF56-B8BA550792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52:54.791" v="1325"/>
              <pc2:cmMkLst xmlns:pc2="http://schemas.microsoft.com/office/powerpoint/2019/9/main/command">
                <pc:docMk/>
                <pc:sldMk cId="559372214" sldId="405"/>
                <pc2:cmMk id="{06243ED9-A247-425D-88D2-5C8500EA8F3C}"/>
              </pc2:cmMkLst>
            </pc226:cmChg>
          </p:ext>
        </pc:extLst>
      </pc:sldChg>
      <pc:sldChg chg="delSp modSp mod">
        <pc:chgData name="Tseng, Hsin Ying" userId="94e4d356-8129-46ae-b581-15a31109b2b0" providerId="ADAL" clId="{14A3D624-9921-41CC-BD5D-22F76F8C255E}" dt="2024-02-20T19:09:33.360" v="1542" actId="21"/>
        <pc:sldMkLst>
          <pc:docMk/>
          <pc:sldMk cId="3252882750" sldId="407"/>
        </pc:sldMkLst>
        <pc:spChg chg="del">
          <ac:chgData name="Tseng, Hsin Ying" userId="94e4d356-8129-46ae-b581-15a31109b2b0" providerId="ADAL" clId="{14A3D624-9921-41CC-BD5D-22F76F8C255E}" dt="2024-02-20T18:32:03.694" v="879" actId="478"/>
          <ac:spMkLst>
            <pc:docMk/>
            <pc:sldMk cId="3252882750" sldId="407"/>
            <ac:spMk id="2" creationId="{98CC4539-F63D-9576-5A79-818E3DCE1DE2}"/>
          </ac:spMkLst>
        </pc:spChg>
        <pc:spChg chg="mod">
          <ac:chgData name="Tseng, Hsin Ying" userId="94e4d356-8129-46ae-b581-15a31109b2b0" providerId="ADAL" clId="{14A3D624-9921-41CC-BD5D-22F76F8C255E}" dt="2024-02-20T19:09:33.360" v="1542" actId="21"/>
          <ac:spMkLst>
            <pc:docMk/>
            <pc:sldMk cId="3252882750" sldId="407"/>
            <ac:spMk id="5" creationId="{9DF7408B-C401-F9D0-D06C-EB076B1E7D04}"/>
          </ac:spMkLst>
        </pc:spChg>
      </pc:sldChg>
      <pc:sldChg chg="del">
        <pc:chgData name="Tseng, Hsin Ying" userId="94e4d356-8129-46ae-b581-15a31109b2b0" providerId="ADAL" clId="{14A3D624-9921-41CC-BD5D-22F76F8C255E}" dt="2024-02-20T18:54:52.367" v="1375" actId="47"/>
        <pc:sldMkLst>
          <pc:docMk/>
          <pc:sldMk cId="1476598581" sldId="408"/>
        </pc:sldMkLst>
      </pc:sldChg>
      <pc:sldChg chg="modSp mod">
        <pc:chgData name="Tseng, Hsin Ying" userId="94e4d356-8129-46ae-b581-15a31109b2b0" providerId="ADAL" clId="{14A3D624-9921-41CC-BD5D-22F76F8C255E}" dt="2024-02-20T18:54:45.679" v="1374" actId="20577"/>
        <pc:sldMkLst>
          <pc:docMk/>
          <pc:sldMk cId="3990867340" sldId="409"/>
        </pc:sldMkLst>
        <pc:spChg chg="mod">
          <ac:chgData name="Tseng, Hsin Ying" userId="94e4d356-8129-46ae-b581-15a31109b2b0" providerId="ADAL" clId="{14A3D624-9921-41CC-BD5D-22F76F8C255E}" dt="2024-02-20T18:54:45.679" v="1374" actId="20577"/>
          <ac:spMkLst>
            <pc:docMk/>
            <pc:sldMk cId="3990867340" sldId="409"/>
            <ac:spMk id="5" creationId="{576F6FF5-224F-48EA-619C-154911B6DE0C}"/>
          </ac:spMkLst>
        </pc:spChg>
        <pc:spChg chg="mod">
          <ac:chgData name="Tseng, Hsin Ying" userId="94e4d356-8129-46ae-b581-15a31109b2b0" providerId="ADAL" clId="{14A3D624-9921-41CC-BD5D-22F76F8C255E}" dt="2024-02-20T18:54:16.503" v="1348" actId="20577"/>
          <ac:spMkLst>
            <pc:docMk/>
            <pc:sldMk cId="3990867340" sldId="409"/>
            <ac:spMk id="6" creationId="{E9D4B74F-167F-1A8D-0C97-0C77DC50F59D}"/>
          </ac:spMkLst>
        </pc:spChg>
      </pc:sldChg>
      <pc:sldChg chg="del">
        <pc:chgData name="Tseng, Hsin Ying" userId="94e4d356-8129-46ae-b581-15a31109b2b0" providerId="ADAL" clId="{14A3D624-9921-41CC-BD5D-22F76F8C255E}" dt="2024-02-20T18:23:48.074" v="875" actId="47"/>
        <pc:sldMkLst>
          <pc:docMk/>
          <pc:sldMk cId="1071935498" sldId="410"/>
        </pc:sldMkLst>
      </pc:sldChg>
      <pc:sldChg chg="modSp del mod modCm">
        <pc:chgData name="Tseng, Hsin Ying" userId="94e4d356-8129-46ae-b581-15a31109b2b0" providerId="ADAL" clId="{14A3D624-9921-41CC-BD5D-22F76F8C255E}" dt="2024-02-20T18:23:42.864" v="873" actId="47"/>
        <pc:sldMkLst>
          <pc:docMk/>
          <pc:sldMk cId="1065979278" sldId="411"/>
        </pc:sldMkLst>
        <pc:spChg chg="mod">
          <ac:chgData name="Tseng, Hsin Ying" userId="94e4d356-8129-46ae-b581-15a31109b2b0" providerId="ADAL" clId="{14A3D624-9921-41CC-BD5D-22F76F8C255E}" dt="2024-02-19T17:35:59.537" v="868" actId="20577"/>
          <ac:spMkLst>
            <pc:docMk/>
            <pc:sldMk cId="1065979278" sldId="411"/>
            <ac:spMk id="5" creationId="{66DC9637-F78A-6466-4913-8528D79154E1}"/>
          </ac:spMkLst>
        </pc:spChg>
        <pc:picChg chg="mod">
          <ac:chgData name="Tseng, Hsin Ying" userId="94e4d356-8129-46ae-b581-15a31109b2b0" providerId="ADAL" clId="{14A3D624-9921-41CC-BD5D-22F76F8C255E}" dt="2024-02-19T17:36:04.822" v="869" actId="14100"/>
          <ac:picMkLst>
            <pc:docMk/>
            <pc:sldMk cId="1065979278" sldId="411"/>
            <ac:picMk id="8" creationId="{02CB1655-F537-EEB4-C88E-885E17EF36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Tseng, Hsin Ying" userId="94e4d356-8129-46ae-b581-15a31109b2b0" providerId="ADAL" clId="{14A3D624-9921-41CC-BD5D-22F76F8C255E}" dt="2024-02-20T18:22:25.347" v="872"/>
              <pc2:cmMkLst xmlns:pc2="http://schemas.microsoft.com/office/powerpoint/2019/9/main/command">
                <pc:docMk/>
                <pc:sldMk cId="1065979278" sldId="411"/>
                <pc2:cmMk id="{EDED900A-46CE-413D-B9BD-5B99BFE9550B}"/>
              </pc2:cmMkLst>
            </pc226:cmChg>
          </p:ext>
        </pc:extLst>
      </pc:sldChg>
      <pc:sldChg chg="del">
        <pc:chgData name="Tseng, Hsin Ying" userId="94e4d356-8129-46ae-b581-15a31109b2b0" providerId="ADAL" clId="{14A3D624-9921-41CC-BD5D-22F76F8C255E}" dt="2024-02-20T18:23:46.196" v="874" actId="47"/>
        <pc:sldMkLst>
          <pc:docMk/>
          <pc:sldMk cId="2320610658" sldId="412"/>
        </pc:sldMkLst>
      </pc:sldChg>
      <pc:sldChg chg="addSp modSp mod">
        <pc:chgData name="Tseng, Hsin Ying" userId="94e4d356-8129-46ae-b581-15a31109b2b0" providerId="ADAL" clId="{14A3D624-9921-41CC-BD5D-22F76F8C255E}" dt="2024-02-20T21:21:17.895" v="1632" actId="1076"/>
        <pc:sldMkLst>
          <pc:docMk/>
          <pc:sldMk cId="3571299057" sldId="413"/>
        </pc:sldMkLst>
        <pc:spChg chg="add mod">
          <ac:chgData name="Tseng, Hsin Ying" userId="94e4d356-8129-46ae-b581-15a31109b2b0" providerId="ADAL" clId="{14A3D624-9921-41CC-BD5D-22F76F8C255E}" dt="2024-02-20T21:21:17.895" v="1632" actId="1076"/>
          <ac:spMkLst>
            <pc:docMk/>
            <pc:sldMk cId="3571299057" sldId="413"/>
            <ac:spMk id="2" creationId="{8753440A-7AA6-F4ED-BFD6-D36BB25B482E}"/>
          </ac:spMkLst>
        </pc:spChg>
        <pc:spChg chg="mod">
          <ac:chgData name="Tseng, Hsin Ying" userId="94e4d356-8129-46ae-b581-15a31109b2b0" providerId="ADAL" clId="{14A3D624-9921-41CC-BD5D-22F76F8C255E}" dt="2024-02-20T18:59:42.430" v="1432" actId="20577"/>
          <ac:spMkLst>
            <pc:docMk/>
            <pc:sldMk cId="3571299057" sldId="413"/>
            <ac:spMk id="6" creationId="{7AE19E28-AB72-A9F7-0CA2-35F5EBD43C05}"/>
          </ac:spMkLst>
        </pc:spChg>
      </pc:sldChg>
      <pc:sldChg chg="modSp mod">
        <pc:chgData name="Tseng, Hsin Ying" userId="94e4d356-8129-46ae-b581-15a31109b2b0" providerId="ADAL" clId="{14A3D624-9921-41CC-BD5D-22F76F8C255E}" dt="2024-02-20T18:54:10.250" v="1337" actId="20577"/>
        <pc:sldMkLst>
          <pc:docMk/>
          <pc:sldMk cId="3882822147" sldId="414"/>
        </pc:sldMkLst>
        <pc:spChg chg="mod">
          <ac:chgData name="Tseng, Hsin Ying" userId="94e4d356-8129-46ae-b581-15a31109b2b0" providerId="ADAL" clId="{14A3D624-9921-41CC-BD5D-22F76F8C255E}" dt="2024-02-20T18:54:10.250" v="1337" actId="20577"/>
          <ac:spMkLst>
            <pc:docMk/>
            <pc:sldMk cId="3882822147" sldId="414"/>
            <ac:spMk id="6" creationId="{3423D02F-CDF2-DFB8-D527-13B47D321636}"/>
          </ac:spMkLst>
        </pc:spChg>
      </pc:sldChg>
      <pc:sldChg chg="delSp modSp add mod modCm">
        <pc:chgData name="Tseng, Hsin Ying" userId="94e4d356-8129-46ae-b581-15a31109b2b0" providerId="ADAL" clId="{14A3D624-9921-41CC-BD5D-22F76F8C255E}" dt="2024-02-20T18:56:51.917" v="1410" actId="20577"/>
        <pc:sldMkLst>
          <pc:docMk/>
          <pc:sldMk cId="3313003959" sldId="420"/>
        </pc:sldMkLst>
        <pc:spChg chg="mod">
          <ac:chgData name="Tseng, Hsin Ying" userId="94e4d356-8129-46ae-b581-15a31109b2b0" providerId="ADAL" clId="{14A3D624-9921-41CC-BD5D-22F76F8C255E}" dt="2024-02-20T18:56:51.917" v="1410" actId="20577"/>
          <ac:spMkLst>
            <pc:docMk/>
            <pc:sldMk cId="3313003959" sldId="420"/>
            <ac:spMk id="5" creationId="{CE231D18-C781-27B1-DC5A-A8B8A4A8D44B}"/>
          </ac:spMkLst>
        </pc:spChg>
        <pc:spChg chg="mod">
          <ac:chgData name="Tseng, Hsin Ying" userId="94e4d356-8129-46ae-b581-15a31109b2b0" providerId="ADAL" clId="{14A3D624-9921-41CC-BD5D-22F76F8C255E}" dt="2024-02-16T21:37:32.037" v="98" actId="20577"/>
          <ac:spMkLst>
            <pc:docMk/>
            <pc:sldMk cId="3313003959" sldId="420"/>
            <ac:spMk id="6" creationId="{E875D798-28A9-C74E-32AE-0691347A1EAE}"/>
          </ac:spMkLst>
        </pc:spChg>
        <pc:picChg chg="del">
          <ac:chgData name="Tseng, Hsin Ying" userId="94e4d356-8129-46ae-b581-15a31109b2b0" providerId="ADAL" clId="{14A3D624-9921-41CC-BD5D-22F76F8C255E}" dt="2024-02-16T21:38:19.784" v="234" actId="478"/>
          <ac:picMkLst>
            <pc:docMk/>
            <pc:sldMk cId="3313003959" sldId="420"/>
            <ac:picMk id="7" creationId="{BFA5D64A-B9E4-DC8D-A15E-DEF245DE3F72}"/>
          </ac:picMkLst>
        </pc:picChg>
        <pc:cxnChg chg="del">
          <ac:chgData name="Tseng, Hsin Ying" userId="94e4d356-8129-46ae-b581-15a31109b2b0" providerId="ADAL" clId="{14A3D624-9921-41CC-BD5D-22F76F8C255E}" dt="2024-02-16T21:38:21.829" v="235" actId="478"/>
          <ac:cxnSpMkLst>
            <pc:docMk/>
            <pc:sldMk cId="3313003959" sldId="420"/>
            <ac:cxnSpMk id="9" creationId="{CBBC1D64-ED74-3913-B64A-560E7A40A55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seng, Hsin Ying" userId="94e4d356-8129-46ae-b581-15a31109b2b0" providerId="ADAL" clId="{14A3D624-9921-41CC-BD5D-22F76F8C255E}" dt="2024-02-20T18:24:06.519" v="876"/>
              <pc2:cmMkLst xmlns:pc2="http://schemas.microsoft.com/office/powerpoint/2019/9/main/command">
                <pc:docMk/>
                <pc:sldMk cId="3313003959" sldId="420"/>
                <pc2:cmMk id="{86C834EF-5C63-4DD9-AA1D-7D66D08D0D46}"/>
              </pc2:cmMkLst>
              <pc226:cmRplyChg chg="add">
                <pc226:chgData name="Tseng, Hsin Ying" userId="94e4d356-8129-46ae-b581-15a31109b2b0" providerId="ADAL" clId="{14A3D624-9921-41CC-BD5D-22F76F8C255E}" dt="2024-02-16T21:31:31.733" v="53"/>
                <pc2:cmRplyMkLst xmlns:pc2="http://schemas.microsoft.com/office/powerpoint/2019/9/main/command">
                  <pc:docMk/>
                  <pc:sldMk cId="3313003959" sldId="420"/>
                  <pc2:cmMk id="{86C834EF-5C63-4DD9-AA1D-7D66D08D0D46}"/>
                  <pc2:cmRplyMk id="{5AEAC6A3-2218-4DF6-BAF3-39C963BE1ACB}"/>
                </pc2:cmRplyMkLst>
              </pc226:cmRplyChg>
            </pc226:cmChg>
          </p:ext>
        </pc:extLst>
      </pc:sldChg>
      <pc:sldChg chg="delSp modSp add mod">
        <pc:chgData name="Tseng, Hsin Ying" userId="94e4d356-8129-46ae-b581-15a31109b2b0" providerId="ADAL" clId="{14A3D624-9921-41CC-BD5D-22F76F8C255E}" dt="2024-02-20T19:10:40.220" v="1557" actId="5793"/>
        <pc:sldMkLst>
          <pc:docMk/>
          <pc:sldMk cId="3940303278" sldId="421"/>
        </pc:sldMkLst>
        <pc:spChg chg="mod">
          <ac:chgData name="Tseng, Hsin Ying" userId="94e4d356-8129-46ae-b581-15a31109b2b0" providerId="ADAL" clId="{14A3D624-9921-41CC-BD5D-22F76F8C255E}" dt="2024-02-20T19:07:55.963" v="1530" actId="1076"/>
          <ac:spMkLst>
            <pc:docMk/>
            <pc:sldMk cId="3940303278" sldId="421"/>
            <ac:spMk id="2" creationId="{1B2A9611-31F8-994F-E005-2E81F9FCE6D3}"/>
          </ac:spMkLst>
        </pc:spChg>
        <pc:spChg chg="mod">
          <ac:chgData name="Tseng, Hsin Ying" userId="94e4d356-8129-46ae-b581-15a31109b2b0" providerId="ADAL" clId="{14A3D624-9921-41CC-BD5D-22F76F8C255E}" dt="2024-02-20T19:10:40.220" v="1557" actId="5793"/>
          <ac:spMkLst>
            <pc:docMk/>
            <pc:sldMk cId="3940303278" sldId="421"/>
            <ac:spMk id="5" creationId="{48B62EA7-343F-4F8D-ABC6-4E8677D4096C}"/>
          </ac:spMkLst>
        </pc:spChg>
        <pc:picChg chg="del">
          <ac:chgData name="Tseng, Hsin Ying" userId="94e4d356-8129-46ae-b581-15a31109b2b0" providerId="ADAL" clId="{14A3D624-9921-41CC-BD5D-22F76F8C255E}" dt="2024-02-20T18:33:07.566" v="889" actId="478"/>
          <ac:picMkLst>
            <pc:docMk/>
            <pc:sldMk cId="3940303278" sldId="421"/>
            <ac:picMk id="8" creationId="{BFE19971-FF8F-5404-EC59-D7AC884FD912}"/>
          </ac:picMkLst>
        </pc:picChg>
        <pc:inkChg chg="del">
          <ac:chgData name="Tseng, Hsin Ying" userId="94e4d356-8129-46ae-b581-15a31109b2b0" providerId="ADAL" clId="{14A3D624-9921-41CC-BD5D-22F76F8C255E}" dt="2024-02-20T18:33:11.591" v="891" actId="478"/>
          <ac:inkMkLst>
            <pc:docMk/>
            <pc:sldMk cId="3940303278" sldId="421"/>
            <ac:inkMk id="13" creationId="{E363D15E-F31D-E8C5-E7DE-0A1C213CF119}"/>
          </ac:inkMkLst>
        </pc:inkChg>
        <pc:inkChg chg="del">
          <ac:chgData name="Tseng, Hsin Ying" userId="94e4d356-8129-46ae-b581-15a31109b2b0" providerId="ADAL" clId="{14A3D624-9921-41CC-BD5D-22F76F8C255E}" dt="2024-02-20T18:33:09.623" v="890" actId="478"/>
          <ac:inkMkLst>
            <pc:docMk/>
            <pc:sldMk cId="3940303278" sldId="421"/>
            <ac:inkMk id="14" creationId="{D2A15C2F-E632-560E-D44F-25BDAD68585C}"/>
          </ac:inkMkLst>
        </pc:inkChg>
      </pc:sldChg>
    </pc:docChg>
  </pc:docChgLst>
  <pc:docChgLst>
    <pc:chgData name="Tseng, Hsin Ying" userId="94e4d356-8129-46ae-b581-15a31109b2b0" providerId="ADAL" clId="{2FFEC615-2507-4516-8B4D-A728502DD4F2}"/>
    <pc:docChg chg="undo custSel addSld delSld modSld">
      <pc:chgData name="Tseng, Hsin Ying" userId="94e4d356-8129-46ae-b581-15a31109b2b0" providerId="ADAL" clId="{2FFEC615-2507-4516-8B4D-A728502DD4F2}" dt="2024-02-29T18:47:11.191" v="2837" actId="20577"/>
      <pc:docMkLst>
        <pc:docMk/>
      </pc:docMkLst>
      <pc:sldChg chg="modSp mod delCm">
        <pc:chgData name="Tseng, Hsin Ying" userId="94e4d356-8129-46ae-b581-15a31109b2b0" providerId="ADAL" clId="{2FFEC615-2507-4516-8B4D-A728502DD4F2}" dt="2024-02-24T00:55:59.959" v="2334" actId="20577"/>
        <pc:sldMkLst>
          <pc:docMk/>
          <pc:sldMk cId="1327370467" sldId="398"/>
        </pc:sldMkLst>
        <pc:spChg chg="mod">
          <ac:chgData name="Tseng, Hsin Ying" userId="94e4d356-8129-46ae-b581-15a31109b2b0" providerId="ADAL" clId="{2FFEC615-2507-4516-8B4D-A728502DD4F2}" dt="2024-02-24T00:55:59.959" v="2334" actId="20577"/>
          <ac:spMkLst>
            <pc:docMk/>
            <pc:sldMk cId="1327370467" sldId="398"/>
            <ac:spMk id="5" creationId="{ECD8AB5B-6598-A56D-1DDA-D703C38F32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seng, Hsin Ying" userId="94e4d356-8129-46ae-b581-15a31109b2b0" providerId="ADAL" clId="{2FFEC615-2507-4516-8B4D-A728502DD4F2}" dt="2024-02-23T18:28:43.921" v="0"/>
              <pc2:cmMkLst xmlns:pc2="http://schemas.microsoft.com/office/powerpoint/2019/9/main/command">
                <pc:docMk/>
                <pc:sldMk cId="1327370467" sldId="398"/>
                <pc2:cmMk id="{135E23B3-CF8E-41D1-9726-613BA55C33BE}"/>
              </pc2:cmMkLst>
            </pc226:cmChg>
          </p:ext>
        </pc:extLst>
      </pc:sldChg>
      <pc:sldChg chg="modSp mod">
        <pc:chgData name="Tseng, Hsin Ying" userId="94e4d356-8129-46ae-b581-15a31109b2b0" providerId="ADAL" clId="{2FFEC615-2507-4516-8B4D-A728502DD4F2}" dt="2024-02-24T00:23:28.983" v="1638" actId="20577"/>
        <pc:sldMkLst>
          <pc:docMk/>
          <pc:sldMk cId="3571299057" sldId="413"/>
        </pc:sldMkLst>
        <pc:spChg chg="mod">
          <ac:chgData name="Tseng, Hsin Ying" userId="94e4d356-8129-46ae-b581-15a31109b2b0" providerId="ADAL" clId="{2FFEC615-2507-4516-8B4D-A728502DD4F2}" dt="2024-02-24T00:23:28.983" v="1638" actId="20577"/>
          <ac:spMkLst>
            <pc:docMk/>
            <pc:sldMk cId="3571299057" sldId="413"/>
            <ac:spMk id="2" creationId="{8753440A-7AA6-F4ED-BFD6-D36BB25B482E}"/>
          </ac:spMkLst>
        </pc:spChg>
      </pc:sldChg>
      <pc:sldChg chg="modSp mod">
        <pc:chgData name="Tseng, Hsin Ying" userId="94e4d356-8129-46ae-b581-15a31109b2b0" providerId="ADAL" clId="{2FFEC615-2507-4516-8B4D-A728502DD4F2}" dt="2024-02-24T01:01:41.922" v="2643" actId="20577"/>
        <pc:sldMkLst>
          <pc:docMk/>
          <pc:sldMk cId="3313003959" sldId="420"/>
        </pc:sldMkLst>
        <pc:spChg chg="mod">
          <ac:chgData name="Tseng, Hsin Ying" userId="94e4d356-8129-46ae-b581-15a31109b2b0" providerId="ADAL" clId="{2FFEC615-2507-4516-8B4D-A728502DD4F2}" dt="2024-02-24T01:01:41.922" v="2643" actId="20577"/>
          <ac:spMkLst>
            <pc:docMk/>
            <pc:sldMk cId="3313003959" sldId="420"/>
            <ac:spMk id="5" creationId="{CE231D18-C781-27B1-DC5A-A8B8A4A8D44B}"/>
          </ac:spMkLst>
        </pc:spChg>
      </pc:sldChg>
      <pc:sldChg chg="addSp delSp modSp add mod">
        <pc:chgData name="Tseng, Hsin Ying" userId="94e4d356-8129-46ae-b581-15a31109b2b0" providerId="ADAL" clId="{2FFEC615-2507-4516-8B4D-A728502DD4F2}" dt="2024-02-29T18:47:11.191" v="2837" actId="20577"/>
        <pc:sldMkLst>
          <pc:docMk/>
          <pc:sldMk cId="3972182169" sldId="422"/>
        </pc:sldMkLst>
        <pc:spChg chg="del">
          <ac:chgData name="Tseng, Hsin Ying" userId="94e4d356-8129-46ae-b581-15a31109b2b0" providerId="ADAL" clId="{2FFEC615-2507-4516-8B4D-A728502DD4F2}" dt="2024-02-23T18:29:44.599" v="98" actId="478"/>
          <ac:spMkLst>
            <pc:docMk/>
            <pc:sldMk cId="3972182169" sldId="422"/>
            <ac:spMk id="2" creationId="{354D8A75-34CD-CABA-1FB2-6EB08103B8EB}"/>
          </ac:spMkLst>
        </pc:spChg>
        <pc:spChg chg="mod">
          <ac:chgData name="Tseng, Hsin Ying" userId="94e4d356-8129-46ae-b581-15a31109b2b0" providerId="ADAL" clId="{2FFEC615-2507-4516-8B4D-A728502DD4F2}" dt="2024-02-29T18:47:11.191" v="2837" actId="20577"/>
          <ac:spMkLst>
            <pc:docMk/>
            <pc:sldMk cId="3972182169" sldId="422"/>
            <ac:spMk id="5" creationId="{280C4A3A-9C75-7AF3-92A2-5364B1863A27}"/>
          </ac:spMkLst>
        </pc:spChg>
        <pc:spChg chg="mod">
          <ac:chgData name="Tseng, Hsin Ying" userId="94e4d356-8129-46ae-b581-15a31109b2b0" providerId="ADAL" clId="{2FFEC615-2507-4516-8B4D-A728502DD4F2}" dt="2024-02-23T18:29:13.066" v="26" actId="20577"/>
          <ac:spMkLst>
            <pc:docMk/>
            <pc:sldMk cId="3972182169" sldId="422"/>
            <ac:spMk id="6" creationId="{909410E9-DE4E-1B1E-ADEE-779A6AB16023}"/>
          </ac:spMkLst>
        </pc:spChg>
        <pc:picChg chg="add del mod">
          <ac:chgData name="Tseng, Hsin Ying" userId="94e4d356-8129-46ae-b581-15a31109b2b0" providerId="ADAL" clId="{2FFEC615-2507-4516-8B4D-A728502DD4F2}" dt="2024-02-24T00:17:34.443" v="1402" actId="478"/>
          <ac:picMkLst>
            <pc:docMk/>
            <pc:sldMk cId="3972182169" sldId="422"/>
            <ac:picMk id="7" creationId="{CE43DC4D-7C2A-3EC6-0DEE-A6B6B0957841}"/>
          </ac:picMkLst>
        </pc:picChg>
        <pc:picChg chg="del">
          <ac:chgData name="Tseng, Hsin Ying" userId="94e4d356-8129-46ae-b581-15a31109b2b0" providerId="ADAL" clId="{2FFEC615-2507-4516-8B4D-A728502DD4F2}" dt="2024-02-23T18:29:40.425" v="97" actId="478"/>
          <ac:picMkLst>
            <pc:docMk/>
            <pc:sldMk cId="3972182169" sldId="422"/>
            <ac:picMk id="8" creationId="{87E89CFB-FF76-B670-01E9-0FAE0115ECEE}"/>
          </ac:picMkLst>
        </pc:picChg>
        <pc:picChg chg="add del mod">
          <ac:chgData name="Tseng, Hsin Ying" userId="94e4d356-8129-46ae-b581-15a31109b2b0" providerId="ADAL" clId="{2FFEC615-2507-4516-8B4D-A728502DD4F2}" dt="2024-02-24T00:21:29.917" v="1527" actId="478"/>
          <ac:picMkLst>
            <pc:docMk/>
            <pc:sldMk cId="3972182169" sldId="422"/>
            <ac:picMk id="15" creationId="{95662DC2-C54A-9F9C-6B20-B43D0C986DB8}"/>
          </ac:picMkLst>
        </pc:picChg>
        <pc:cxnChg chg="add del mod">
          <ac:chgData name="Tseng, Hsin Ying" userId="94e4d356-8129-46ae-b581-15a31109b2b0" providerId="ADAL" clId="{2FFEC615-2507-4516-8B4D-A728502DD4F2}" dt="2024-02-24T00:17:38.848" v="1404" actId="478"/>
          <ac:cxnSpMkLst>
            <pc:docMk/>
            <pc:sldMk cId="3972182169" sldId="422"/>
            <ac:cxnSpMk id="9" creationId="{70670E4A-B02E-7544-1841-270FD0377EA9}"/>
          </ac:cxnSpMkLst>
        </pc:cxnChg>
        <pc:cxnChg chg="add del mod">
          <ac:chgData name="Tseng, Hsin Ying" userId="94e4d356-8129-46ae-b581-15a31109b2b0" providerId="ADAL" clId="{2FFEC615-2507-4516-8B4D-A728502DD4F2}" dt="2024-02-24T00:17:36.581" v="1403" actId="478"/>
          <ac:cxnSpMkLst>
            <pc:docMk/>
            <pc:sldMk cId="3972182169" sldId="422"/>
            <ac:cxnSpMk id="12" creationId="{A2CDCA49-104C-9E0C-1CFE-0A5B8FC4ACE7}"/>
          </ac:cxnSpMkLst>
        </pc:cxnChg>
        <pc:cxnChg chg="add del mod">
          <ac:chgData name="Tseng, Hsin Ying" userId="94e4d356-8129-46ae-b581-15a31109b2b0" providerId="ADAL" clId="{2FFEC615-2507-4516-8B4D-A728502DD4F2}" dt="2024-02-24T00:21:31.362" v="1528" actId="478"/>
          <ac:cxnSpMkLst>
            <pc:docMk/>
            <pc:sldMk cId="3972182169" sldId="422"/>
            <ac:cxnSpMk id="16" creationId="{29AD8B73-3DFF-DC8C-D849-5D80E86D1309}"/>
          </ac:cxnSpMkLst>
        </pc:cxnChg>
      </pc:sldChg>
      <pc:sldChg chg="addSp delSp modSp add del mod">
        <pc:chgData name="Tseng, Hsin Ying" userId="94e4d356-8129-46ae-b581-15a31109b2b0" providerId="ADAL" clId="{2FFEC615-2507-4516-8B4D-A728502DD4F2}" dt="2024-02-24T00:20:24.937" v="1525" actId="47"/>
        <pc:sldMkLst>
          <pc:docMk/>
          <pc:sldMk cId="1623748384" sldId="423"/>
        </pc:sldMkLst>
        <pc:spChg chg="mod">
          <ac:chgData name="Tseng, Hsin Ying" userId="94e4d356-8129-46ae-b581-15a31109b2b0" providerId="ADAL" clId="{2FFEC615-2507-4516-8B4D-A728502DD4F2}" dt="2024-02-24T00:17:20.059" v="1400" actId="21"/>
          <ac:spMkLst>
            <pc:docMk/>
            <pc:sldMk cId="1623748384" sldId="423"/>
            <ac:spMk id="5" creationId="{58D63378-D2CC-6B8F-67F8-320196397DE9}"/>
          </ac:spMkLst>
        </pc:spChg>
        <pc:picChg chg="add del mod">
          <ac:chgData name="Tseng, Hsin Ying" userId="94e4d356-8129-46ae-b581-15a31109b2b0" providerId="ADAL" clId="{2FFEC615-2507-4516-8B4D-A728502DD4F2}" dt="2024-02-24T00:15:23.108" v="1387" actId="21"/>
          <ac:picMkLst>
            <pc:docMk/>
            <pc:sldMk cId="1623748384" sldId="423"/>
            <ac:picMk id="7" creationId="{CE43DC4D-7C2A-3EC6-0DEE-A6B6B0957841}"/>
          </ac:picMkLst>
        </pc:picChg>
      </pc:sldChg>
      <pc:sldChg chg="addSp delSp modSp add mod">
        <pc:chgData name="Tseng, Hsin Ying" userId="94e4d356-8129-46ae-b581-15a31109b2b0" providerId="ADAL" clId="{2FFEC615-2507-4516-8B4D-A728502DD4F2}" dt="2024-02-27T20:38:48.442" v="2824" actId="1076"/>
        <pc:sldMkLst>
          <pc:docMk/>
          <pc:sldMk cId="4093285701" sldId="423"/>
        </pc:sldMkLst>
        <pc:spChg chg="add mod">
          <ac:chgData name="Tseng, Hsin Ying" userId="94e4d356-8129-46ae-b581-15a31109b2b0" providerId="ADAL" clId="{2FFEC615-2507-4516-8B4D-A728502DD4F2}" dt="2024-02-27T20:38:04.945" v="2748" actId="1076"/>
          <ac:spMkLst>
            <pc:docMk/>
            <pc:sldMk cId="4093285701" sldId="423"/>
            <ac:spMk id="2" creationId="{8FE53FCE-7250-87C2-52E5-EC6B88333E7B}"/>
          </ac:spMkLst>
        </pc:spChg>
        <pc:spChg chg="mod">
          <ac:chgData name="Tseng, Hsin Ying" userId="94e4d356-8129-46ae-b581-15a31109b2b0" providerId="ADAL" clId="{2FFEC615-2507-4516-8B4D-A728502DD4F2}" dt="2024-02-27T20:38:37.096" v="2823" actId="20577"/>
          <ac:spMkLst>
            <pc:docMk/>
            <pc:sldMk cId="4093285701" sldId="423"/>
            <ac:spMk id="5" creationId="{F8C91241-FEAE-7FF3-B13D-D4BBCFC84E18}"/>
          </ac:spMkLst>
        </pc:spChg>
        <pc:picChg chg="add mod">
          <ac:chgData name="Tseng, Hsin Ying" userId="94e4d356-8129-46ae-b581-15a31109b2b0" providerId="ADAL" clId="{2FFEC615-2507-4516-8B4D-A728502DD4F2}" dt="2024-02-27T20:38:07.493" v="2749" actId="1076"/>
          <ac:picMkLst>
            <pc:docMk/>
            <pc:sldMk cId="4093285701" sldId="423"/>
            <ac:picMk id="8" creationId="{53AAEEFE-DC68-726C-87D5-15964EAAEE05}"/>
          </ac:picMkLst>
        </pc:picChg>
        <pc:picChg chg="del mod">
          <ac:chgData name="Tseng, Hsin Ying" userId="94e4d356-8129-46ae-b581-15a31109b2b0" providerId="ADAL" clId="{2FFEC615-2507-4516-8B4D-A728502DD4F2}" dt="2024-02-27T20:36:15.848" v="2705" actId="478"/>
          <ac:picMkLst>
            <pc:docMk/>
            <pc:sldMk cId="4093285701" sldId="423"/>
            <ac:picMk id="15" creationId="{72CDED62-9348-5105-3E12-F9364532167D}"/>
          </ac:picMkLst>
        </pc:picChg>
        <pc:cxnChg chg="add mod">
          <ac:chgData name="Tseng, Hsin Ying" userId="94e4d356-8129-46ae-b581-15a31109b2b0" providerId="ADAL" clId="{2FFEC615-2507-4516-8B4D-A728502DD4F2}" dt="2024-02-27T20:38:12.639" v="2750" actId="1076"/>
          <ac:cxnSpMkLst>
            <pc:docMk/>
            <pc:sldMk cId="4093285701" sldId="423"/>
            <ac:cxnSpMk id="9" creationId="{DAE4A6C9-496D-1412-DBB1-14EA09B7F3CC}"/>
          </ac:cxnSpMkLst>
        </pc:cxnChg>
        <pc:cxnChg chg="add mod">
          <ac:chgData name="Tseng, Hsin Ying" userId="94e4d356-8129-46ae-b581-15a31109b2b0" providerId="ADAL" clId="{2FFEC615-2507-4516-8B4D-A728502DD4F2}" dt="2024-02-27T20:38:48.442" v="2824" actId="1076"/>
          <ac:cxnSpMkLst>
            <pc:docMk/>
            <pc:sldMk cId="4093285701" sldId="423"/>
            <ac:cxnSpMk id="10" creationId="{D5480EAB-F03B-CAE1-AB3B-90786C0B530F}"/>
          </ac:cxnSpMkLst>
        </pc:cxnChg>
        <pc:cxnChg chg="del mod">
          <ac:chgData name="Tseng, Hsin Ying" userId="94e4d356-8129-46ae-b581-15a31109b2b0" providerId="ADAL" clId="{2FFEC615-2507-4516-8B4D-A728502DD4F2}" dt="2024-02-27T20:36:18.064" v="2706" actId="478"/>
          <ac:cxnSpMkLst>
            <pc:docMk/>
            <pc:sldMk cId="4093285701" sldId="423"/>
            <ac:cxnSpMk id="16" creationId="{AE3656D7-A18E-DFFC-E774-27F3AC484D88}"/>
          </ac:cxnSpMkLst>
        </pc:cxnChg>
      </pc:sldChg>
      <pc:sldChg chg="addSp delSp modSp add mod">
        <pc:chgData name="Tseng, Hsin Ying" userId="94e4d356-8129-46ae-b581-15a31109b2b0" providerId="ADAL" clId="{2FFEC615-2507-4516-8B4D-A728502DD4F2}" dt="2024-02-24T01:02:19.371" v="2662" actId="20577"/>
        <pc:sldMkLst>
          <pc:docMk/>
          <pc:sldMk cId="3962603535" sldId="424"/>
        </pc:sldMkLst>
        <pc:spChg chg="add del mod">
          <ac:chgData name="Tseng, Hsin Ying" userId="94e4d356-8129-46ae-b581-15a31109b2b0" providerId="ADAL" clId="{2FFEC615-2507-4516-8B4D-A728502DD4F2}" dt="2024-02-24T00:30:12.226" v="1893" actId="14100"/>
          <ac:spMkLst>
            <pc:docMk/>
            <pc:sldMk cId="3962603535" sldId="424"/>
            <ac:spMk id="2" creationId="{80EA191D-73E4-8D93-AAB5-DC8DEDF47989}"/>
          </ac:spMkLst>
        </pc:spChg>
        <pc:spChg chg="mod">
          <ac:chgData name="Tseng, Hsin Ying" userId="94e4d356-8129-46ae-b581-15a31109b2b0" providerId="ADAL" clId="{2FFEC615-2507-4516-8B4D-A728502DD4F2}" dt="2024-02-24T00:23:18.387" v="1622" actId="20577"/>
          <ac:spMkLst>
            <pc:docMk/>
            <pc:sldMk cId="3962603535" sldId="424"/>
            <ac:spMk id="5" creationId="{E737EF70-E7A5-85E5-D618-CB49A78C7D8F}"/>
          </ac:spMkLst>
        </pc:spChg>
        <pc:spChg chg="add del">
          <ac:chgData name="Tseng, Hsin Ying" userId="94e4d356-8129-46ae-b581-15a31109b2b0" providerId="ADAL" clId="{2FFEC615-2507-4516-8B4D-A728502DD4F2}" dt="2024-02-24T00:26:57.587" v="1861" actId="11529"/>
          <ac:spMkLst>
            <pc:docMk/>
            <pc:sldMk cId="3962603535" sldId="424"/>
            <ac:spMk id="6" creationId="{4C232E16-41E4-EC51-D0DD-3574D2306A19}"/>
          </ac:spMkLst>
        </pc:spChg>
        <pc:spChg chg="add del mod">
          <ac:chgData name="Tseng, Hsin Ying" userId="94e4d356-8129-46ae-b581-15a31109b2b0" providerId="ADAL" clId="{2FFEC615-2507-4516-8B4D-A728502DD4F2}" dt="2024-02-24T00:26:56.079" v="1859" actId="11529"/>
          <ac:spMkLst>
            <pc:docMk/>
            <pc:sldMk cId="3962603535" sldId="424"/>
            <ac:spMk id="7" creationId="{16CC254D-11E0-76AB-AC0E-4FE428BB45C8}"/>
          </ac:spMkLst>
        </pc:spChg>
        <pc:spChg chg="add del mod">
          <ac:chgData name="Tseng, Hsin Ying" userId="94e4d356-8129-46ae-b581-15a31109b2b0" providerId="ADAL" clId="{2FFEC615-2507-4516-8B4D-A728502DD4F2}" dt="2024-02-24T00:30:00.944" v="1890" actId="478"/>
          <ac:spMkLst>
            <pc:docMk/>
            <pc:sldMk cId="3962603535" sldId="424"/>
            <ac:spMk id="8" creationId="{BBA4642B-F01C-A51E-A821-C310C8241A9A}"/>
          </ac:spMkLst>
        </pc:spChg>
        <pc:spChg chg="add del mod">
          <ac:chgData name="Tseng, Hsin Ying" userId="94e4d356-8129-46ae-b581-15a31109b2b0" providerId="ADAL" clId="{2FFEC615-2507-4516-8B4D-A728502DD4F2}" dt="2024-02-24T00:30:35.186" v="1896" actId="478"/>
          <ac:spMkLst>
            <pc:docMk/>
            <pc:sldMk cId="3962603535" sldId="424"/>
            <ac:spMk id="9" creationId="{0174D879-A4BF-2AA4-9E8A-78E6B70C82D8}"/>
          </ac:spMkLst>
        </pc:spChg>
        <pc:spChg chg="add mod">
          <ac:chgData name="Tseng, Hsin Ying" userId="94e4d356-8129-46ae-b581-15a31109b2b0" providerId="ADAL" clId="{2FFEC615-2507-4516-8B4D-A728502DD4F2}" dt="2024-02-24T00:30:53.357" v="1899" actId="1076"/>
          <ac:spMkLst>
            <pc:docMk/>
            <pc:sldMk cId="3962603535" sldId="424"/>
            <ac:spMk id="10" creationId="{F56EBD5A-1DFB-28C3-BF81-BB913217FAB4}"/>
          </ac:spMkLst>
        </pc:spChg>
        <pc:spChg chg="mod">
          <ac:chgData name="Tseng, Hsin Ying" userId="94e4d356-8129-46ae-b581-15a31109b2b0" providerId="ADAL" clId="{2FFEC615-2507-4516-8B4D-A728502DD4F2}" dt="2024-02-24T00:29:33.238" v="1886" actId="1076"/>
          <ac:spMkLst>
            <pc:docMk/>
            <pc:sldMk cId="3962603535" sldId="424"/>
            <ac:spMk id="11" creationId="{14B43FE2-9645-FEC8-D102-A3EEF50A3FF9}"/>
          </ac:spMkLst>
        </pc:spChg>
        <pc:spChg chg="mod">
          <ac:chgData name="Tseng, Hsin Ying" userId="94e4d356-8129-46ae-b581-15a31109b2b0" providerId="ADAL" clId="{2FFEC615-2507-4516-8B4D-A728502DD4F2}" dt="2024-02-24T01:02:08.798" v="2650" actId="20577"/>
          <ac:spMkLst>
            <pc:docMk/>
            <pc:sldMk cId="3962603535" sldId="424"/>
            <ac:spMk id="13" creationId="{2774CB44-1705-EB56-E1C7-04AFB70E3922}"/>
          </ac:spMkLst>
        </pc:spChg>
        <pc:spChg chg="mod">
          <ac:chgData name="Tseng, Hsin Ying" userId="94e4d356-8129-46ae-b581-15a31109b2b0" providerId="ADAL" clId="{2FFEC615-2507-4516-8B4D-A728502DD4F2}" dt="2024-02-24T01:02:19.371" v="2662" actId="20577"/>
          <ac:spMkLst>
            <pc:docMk/>
            <pc:sldMk cId="3962603535" sldId="424"/>
            <ac:spMk id="14" creationId="{2B140CCA-BAE2-C838-63FC-5B7B14C8D367}"/>
          </ac:spMkLst>
        </pc:spChg>
        <pc:spChg chg="mod">
          <ac:chgData name="Tseng, Hsin Ying" userId="94e4d356-8129-46ae-b581-15a31109b2b0" providerId="ADAL" clId="{2FFEC615-2507-4516-8B4D-A728502DD4F2}" dt="2024-02-24T00:29:05.657" v="1880" actId="1076"/>
          <ac:spMkLst>
            <pc:docMk/>
            <pc:sldMk cId="3962603535" sldId="424"/>
            <ac:spMk id="15" creationId="{EE643CF2-D635-7F75-CA32-B415D4638328}"/>
          </ac:spMkLst>
        </pc:spChg>
        <pc:spChg chg="del">
          <ac:chgData name="Tseng, Hsin Ying" userId="94e4d356-8129-46ae-b581-15a31109b2b0" providerId="ADAL" clId="{2FFEC615-2507-4516-8B4D-A728502DD4F2}" dt="2024-02-24T00:28:30.828" v="1875" actId="478"/>
          <ac:spMkLst>
            <pc:docMk/>
            <pc:sldMk cId="3962603535" sldId="424"/>
            <ac:spMk id="16" creationId="{299AACF3-7685-6AC8-48A1-0BFB0114D566}"/>
          </ac:spMkLst>
        </pc:spChg>
        <pc:spChg chg="mod">
          <ac:chgData name="Tseng, Hsin Ying" userId="94e4d356-8129-46ae-b581-15a31109b2b0" providerId="ADAL" clId="{2FFEC615-2507-4516-8B4D-A728502DD4F2}" dt="2024-02-24T00:28:48.327" v="1877" actId="1076"/>
          <ac:spMkLst>
            <pc:docMk/>
            <pc:sldMk cId="3962603535" sldId="424"/>
            <ac:spMk id="18" creationId="{DD8E8944-66A1-9040-EAC1-DA0F1C52F74F}"/>
          </ac:spMkLst>
        </pc:spChg>
        <pc:spChg chg="mod">
          <ac:chgData name="Tseng, Hsin Ying" userId="94e4d356-8129-46ae-b581-15a31109b2b0" providerId="ADAL" clId="{2FFEC615-2507-4516-8B4D-A728502DD4F2}" dt="2024-02-24T00:29:29.546" v="1885" actId="1076"/>
          <ac:spMkLst>
            <pc:docMk/>
            <pc:sldMk cId="3962603535" sldId="424"/>
            <ac:spMk id="19" creationId="{1D3AED85-A2A9-4EA5-5C06-CF46099097D4}"/>
          </ac:spMkLst>
        </pc:spChg>
        <pc:spChg chg="mod">
          <ac:chgData name="Tseng, Hsin Ying" userId="94e4d356-8129-46ae-b581-15a31109b2b0" providerId="ADAL" clId="{2FFEC615-2507-4516-8B4D-A728502DD4F2}" dt="2024-02-24T00:29:21.851" v="1883" actId="1076"/>
          <ac:spMkLst>
            <pc:docMk/>
            <pc:sldMk cId="3962603535" sldId="424"/>
            <ac:spMk id="20" creationId="{2CDA1ECC-B6CC-7E9E-A8F4-3417F7CC5B2C}"/>
          </ac:spMkLst>
        </pc:spChg>
        <pc:spChg chg="mod">
          <ac:chgData name="Tseng, Hsin Ying" userId="94e4d356-8129-46ae-b581-15a31109b2b0" providerId="ADAL" clId="{2FFEC615-2507-4516-8B4D-A728502DD4F2}" dt="2024-02-24T00:29:11.231" v="1881" actId="1076"/>
          <ac:spMkLst>
            <pc:docMk/>
            <pc:sldMk cId="3962603535" sldId="424"/>
            <ac:spMk id="21" creationId="{B907ACEC-7E24-2D03-4F13-792806BAC448}"/>
          </ac:spMkLst>
        </pc:spChg>
        <pc:spChg chg="mod">
          <ac:chgData name="Tseng, Hsin Ying" userId="94e4d356-8129-46ae-b581-15a31109b2b0" providerId="ADAL" clId="{2FFEC615-2507-4516-8B4D-A728502DD4F2}" dt="2024-02-24T00:28:59.963" v="1879" actId="1076"/>
          <ac:spMkLst>
            <pc:docMk/>
            <pc:sldMk cId="3962603535" sldId="424"/>
            <ac:spMk id="22" creationId="{B89173AB-BA08-D386-E046-AADDC8362323}"/>
          </ac:spMkLst>
        </pc:spChg>
        <pc:spChg chg="del">
          <ac:chgData name="Tseng, Hsin Ying" userId="94e4d356-8129-46ae-b581-15a31109b2b0" providerId="ADAL" clId="{2FFEC615-2507-4516-8B4D-A728502DD4F2}" dt="2024-02-24T00:28:32.334" v="1876" actId="478"/>
          <ac:spMkLst>
            <pc:docMk/>
            <pc:sldMk cId="3962603535" sldId="424"/>
            <ac:spMk id="23" creationId="{41574AE3-9CD7-E94C-1336-A516340B2A1B}"/>
          </ac:spMkLst>
        </pc:spChg>
        <pc:spChg chg="del mod">
          <ac:chgData name="Tseng, Hsin Ying" userId="94e4d356-8129-46ae-b581-15a31109b2b0" providerId="ADAL" clId="{2FFEC615-2507-4516-8B4D-A728502DD4F2}" dt="2024-02-24T00:25:49.903" v="1846" actId="478"/>
          <ac:spMkLst>
            <pc:docMk/>
            <pc:sldMk cId="3962603535" sldId="424"/>
            <ac:spMk id="24" creationId="{4FB470B5-42AA-803F-02FD-259450696F52}"/>
          </ac:spMkLst>
        </pc:spChg>
      </pc:sldChg>
    </pc:docChg>
  </pc:docChgLst>
  <pc:docChgLst>
    <pc:chgData name="Tseng, Hsin Ying" userId="94e4d356-8129-46ae-b581-15a31109b2b0" providerId="ADAL" clId="{81CD6B08-2FD4-480B-9686-EED92738F66A}"/>
    <pc:docChg chg="undo custSel addSld delSld modSld sldOrd">
      <pc:chgData name="Tseng, Hsin Ying" userId="94e4d356-8129-46ae-b581-15a31109b2b0" providerId="ADAL" clId="{81CD6B08-2FD4-480B-9686-EED92738F66A}" dt="2024-02-15T20:27:17.602" v="6865" actId="20577"/>
      <pc:docMkLst>
        <pc:docMk/>
      </pc:docMkLst>
      <pc:sldChg chg="delSp modSp mod">
        <pc:chgData name="Tseng, Hsin Ying" userId="94e4d356-8129-46ae-b581-15a31109b2b0" providerId="ADAL" clId="{81CD6B08-2FD4-480B-9686-EED92738F66A}" dt="2024-02-15T17:19:26.898" v="2802" actId="478"/>
        <pc:sldMkLst>
          <pc:docMk/>
          <pc:sldMk cId="4133822449" sldId="363"/>
        </pc:sldMkLst>
        <pc:spChg chg="del">
          <ac:chgData name="Tseng, Hsin Ying" userId="94e4d356-8129-46ae-b581-15a31109b2b0" providerId="ADAL" clId="{81CD6B08-2FD4-480B-9686-EED92738F66A}" dt="2024-02-15T17:19:24.378" v="2801" actId="478"/>
          <ac:spMkLst>
            <pc:docMk/>
            <pc:sldMk cId="4133822449" sldId="363"/>
            <ac:spMk id="25" creationId="{AA97CB4B-BE20-7E8D-07CF-DF95C32C14BC}"/>
          </ac:spMkLst>
        </pc:spChg>
        <pc:cxnChg chg="del mod">
          <ac:chgData name="Tseng, Hsin Ying" userId="94e4d356-8129-46ae-b581-15a31109b2b0" providerId="ADAL" clId="{81CD6B08-2FD4-480B-9686-EED92738F66A}" dt="2024-02-15T17:19:26.898" v="2802" actId="478"/>
          <ac:cxnSpMkLst>
            <pc:docMk/>
            <pc:sldMk cId="4133822449" sldId="363"/>
            <ac:cxnSpMk id="27" creationId="{06B75A00-21FD-F88C-9A07-C5D8F87ACA0D}"/>
          </ac:cxnSpMkLst>
        </pc:cxnChg>
      </pc:sldChg>
      <pc:sldChg chg="modSp mod">
        <pc:chgData name="Tseng, Hsin Ying" userId="94e4d356-8129-46ae-b581-15a31109b2b0" providerId="ADAL" clId="{81CD6B08-2FD4-480B-9686-EED92738F66A}" dt="2024-02-09T23:40:54.763" v="285" actId="1076"/>
        <pc:sldMkLst>
          <pc:docMk/>
          <pc:sldMk cId="3776115773" sldId="396"/>
        </pc:sldMkLst>
        <pc:picChg chg="mod ord modCrop">
          <ac:chgData name="Tseng, Hsin Ying" userId="94e4d356-8129-46ae-b581-15a31109b2b0" providerId="ADAL" clId="{81CD6B08-2FD4-480B-9686-EED92738F66A}" dt="2024-02-09T23:40:54.763" v="285" actId="1076"/>
          <ac:picMkLst>
            <pc:docMk/>
            <pc:sldMk cId="3776115773" sldId="396"/>
            <ac:picMk id="7" creationId="{4B1582C1-FC45-180E-C763-7EAF8E033CEB}"/>
          </ac:picMkLst>
        </pc:picChg>
      </pc:sldChg>
      <pc:sldChg chg="addSp delSp modSp mod ord">
        <pc:chgData name="Tseng, Hsin Ying" userId="94e4d356-8129-46ae-b581-15a31109b2b0" providerId="ADAL" clId="{81CD6B08-2FD4-480B-9686-EED92738F66A}" dt="2024-02-15T19:29:09.724" v="4960" actId="20577"/>
        <pc:sldMkLst>
          <pc:docMk/>
          <pc:sldMk cId="1054043435" sldId="397"/>
        </pc:sldMkLst>
        <pc:spChg chg="mod">
          <ac:chgData name="Tseng, Hsin Ying" userId="94e4d356-8129-46ae-b581-15a31109b2b0" providerId="ADAL" clId="{81CD6B08-2FD4-480B-9686-EED92738F66A}" dt="2024-02-15T19:29:09.724" v="4960" actId="20577"/>
          <ac:spMkLst>
            <pc:docMk/>
            <pc:sldMk cId="1054043435" sldId="397"/>
            <ac:spMk id="5" creationId="{8DCA0B26-3655-D54F-7802-6B912A4498AF}"/>
          </ac:spMkLst>
        </pc:spChg>
        <pc:spChg chg="mod">
          <ac:chgData name="Tseng, Hsin Ying" userId="94e4d356-8129-46ae-b581-15a31109b2b0" providerId="ADAL" clId="{81CD6B08-2FD4-480B-9686-EED92738F66A}" dt="2024-02-15T19:10:50.899" v="4327" actId="20577"/>
          <ac:spMkLst>
            <pc:docMk/>
            <pc:sldMk cId="1054043435" sldId="397"/>
            <ac:spMk id="6" creationId="{7BB84B6B-4E27-19A3-4960-4D59C7D7A51C}"/>
          </ac:spMkLst>
        </pc:spChg>
        <pc:spChg chg="del">
          <ac:chgData name="Tseng, Hsin Ying" userId="94e4d356-8129-46ae-b581-15a31109b2b0" providerId="ADAL" clId="{81CD6B08-2FD4-480B-9686-EED92738F66A}" dt="2024-02-15T19:21:18.347" v="4762" actId="478"/>
          <ac:spMkLst>
            <pc:docMk/>
            <pc:sldMk cId="1054043435" sldId="397"/>
            <ac:spMk id="13" creationId="{608BF115-D10A-2D31-EF05-36925805B9DB}"/>
          </ac:spMkLst>
        </pc:spChg>
        <pc:picChg chg="add del mod">
          <ac:chgData name="Tseng, Hsin Ying" userId="94e4d356-8129-46ae-b581-15a31109b2b0" providerId="ADAL" clId="{81CD6B08-2FD4-480B-9686-EED92738F66A}" dt="2024-02-15T19:24:21.043" v="4856" actId="478"/>
          <ac:picMkLst>
            <pc:docMk/>
            <pc:sldMk cId="1054043435" sldId="397"/>
            <ac:picMk id="7" creationId="{F4998EEC-0C0E-D607-B59D-F6A8600DA1F0}"/>
          </ac:picMkLst>
        </pc:picChg>
        <pc:picChg chg="add mod modCrop">
          <ac:chgData name="Tseng, Hsin Ying" userId="94e4d356-8129-46ae-b581-15a31109b2b0" providerId="ADAL" clId="{81CD6B08-2FD4-480B-9686-EED92738F66A}" dt="2024-02-15T19:24:53.057" v="4863" actId="14100"/>
          <ac:picMkLst>
            <pc:docMk/>
            <pc:sldMk cId="1054043435" sldId="397"/>
            <ac:picMk id="9" creationId="{EA0872C0-03EE-9CC8-1B88-E98EB1D46F4A}"/>
          </ac:picMkLst>
        </pc:picChg>
      </pc:sldChg>
      <pc:sldChg chg="addSp delSp modSp mod">
        <pc:chgData name="Tseng, Hsin Ying" userId="94e4d356-8129-46ae-b581-15a31109b2b0" providerId="ADAL" clId="{81CD6B08-2FD4-480B-9686-EED92738F66A}" dt="2024-02-15T19:47:16.065" v="5643" actId="1076"/>
        <pc:sldMkLst>
          <pc:docMk/>
          <pc:sldMk cId="1327370467" sldId="398"/>
        </pc:sldMkLst>
        <pc:spChg chg="mod">
          <ac:chgData name="Tseng, Hsin Ying" userId="94e4d356-8129-46ae-b581-15a31109b2b0" providerId="ADAL" clId="{81CD6B08-2FD4-480B-9686-EED92738F66A}" dt="2024-02-15T19:46:48.798" v="5640" actId="14100"/>
          <ac:spMkLst>
            <pc:docMk/>
            <pc:sldMk cId="1327370467" sldId="398"/>
            <ac:spMk id="5" creationId="{ECD8AB5B-6598-A56D-1DDA-D703C38F324A}"/>
          </ac:spMkLst>
        </pc:spChg>
        <pc:spChg chg="del">
          <ac:chgData name="Tseng, Hsin Ying" userId="94e4d356-8129-46ae-b581-15a31109b2b0" providerId="ADAL" clId="{81CD6B08-2FD4-480B-9686-EED92738F66A}" dt="2024-02-15T19:33:23.374" v="5016" actId="478"/>
          <ac:spMkLst>
            <pc:docMk/>
            <pc:sldMk cId="1327370467" sldId="398"/>
            <ac:spMk id="13" creationId="{AE94B6F2-4A59-A948-DFDB-D0DA9E6BF2E0}"/>
          </ac:spMkLst>
        </pc:spChg>
        <pc:picChg chg="add mod">
          <ac:chgData name="Tseng, Hsin Ying" userId="94e4d356-8129-46ae-b581-15a31109b2b0" providerId="ADAL" clId="{81CD6B08-2FD4-480B-9686-EED92738F66A}" dt="2024-02-15T19:46:52.360" v="5641" actId="1076"/>
          <ac:picMkLst>
            <pc:docMk/>
            <pc:sldMk cId="1327370467" sldId="398"/>
            <ac:picMk id="7" creationId="{7265D7AD-4AFE-1855-0BDF-D592DB13CEAF}"/>
          </ac:picMkLst>
        </pc:picChg>
        <pc:cxnChg chg="add mod">
          <ac:chgData name="Tseng, Hsin Ying" userId="94e4d356-8129-46ae-b581-15a31109b2b0" providerId="ADAL" clId="{81CD6B08-2FD4-480B-9686-EED92738F66A}" dt="2024-02-15T19:47:16.065" v="5643" actId="1076"/>
          <ac:cxnSpMkLst>
            <pc:docMk/>
            <pc:sldMk cId="1327370467" sldId="398"/>
            <ac:cxnSpMk id="8" creationId="{B4B0E263-7926-2E00-AE73-4AD8C17761EF}"/>
          </ac:cxnSpMkLst>
        </pc:cxnChg>
      </pc:sldChg>
      <pc:sldChg chg="addSp delSp modSp mod">
        <pc:chgData name="Tseng, Hsin Ying" userId="94e4d356-8129-46ae-b581-15a31109b2b0" providerId="ADAL" clId="{81CD6B08-2FD4-480B-9686-EED92738F66A}" dt="2024-02-15T17:29:26.760" v="3251" actId="20577"/>
        <pc:sldMkLst>
          <pc:docMk/>
          <pc:sldMk cId="2590083153" sldId="399"/>
        </pc:sldMkLst>
        <pc:spChg chg="mod">
          <ac:chgData name="Tseng, Hsin Ying" userId="94e4d356-8129-46ae-b581-15a31109b2b0" providerId="ADAL" clId="{81CD6B08-2FD4-480B-9686-EED92738F66A}" dt="2024-02-15T17:29:26.760" v="3251" actId="20577"/>
          <ac:spMkLst>
            <pc:docMk/>
            <pc:sldMk cId="2590083153" sldId="399"/>
            <ac:spMk id="5" creationId="{90F106CB-3C6B-29D8-C63B-E82718B4401B}"/>
          </ac:spMkLst>
        </pc:spChg>
        <pc:spChg chg="del mod">
          <ac:chgData name="Tseng, Hsin Ying" userId="94e4d356-8129-46ae-b581-15a31109b2b0" providerId="ADAL" clId="{81CD6B08-2FD4-480B-9686-EED92738F66A}" dt="2024-02-09T23:11:48.476" v="4" actId="478"/>
          <ac:spMkLst>
            <pc:docMk/>
            <pc:sldMk cId="2590083153" sldId="399"/>
            <ac:spMk id="13" creationId="{E4CF12B1-6404-26F0-5045-A9DE56F94542}"/>
          </ac:spMkLst>
        </pc:spChg>
        <pc:picChg chg="add mod">
          <ac:chgData name="Tseng, Hsin Ying" userId="94e4d356-8129-46ae-b581-15a31109b2b0" providerId="ADAL" clId="{81CD6B08-2FD4-480B-9686-EED92738F66A}" dt="2024-02-14T17:41:26.463" v="1550" actId="1076"/>
          <ac:picMkLst>
            <pc:docMk/>
            <pc:sldMk cId="2590083153" sldId="399"/>
            <ac:picMk id="7" creationId="{677B3A41-C73B-20E5-9B09-C9F1596140EB}"/>
          </ac:picMkLst>
        </pc:picChg>
        <pc:cxnChg chg="add mod">
          <ac:chgData name="Tseng, Hsin Ying" userId="94e4d356-8129-46ae-b581-15a31109b2b0" providerId="ADAL" clId="{81CD6B08-2FD4-480B-9686-EED92738F66A}" dt="2024-02-14T17:42:15.735" v="1628" actId="1076"/>
          <ac:cxnSpMkLst>
            <pc:docMk/>
            <pc:sldMk cId="2590083153" sldId="399"/>
            <ac:cxnSpMk id="9" creationId="{B94FF005-DFFF-39B9-23EF-7C1EE0421034}"/>
          </ac:cxnSpMkLst>
        </pc:cxnChg>
      </pc:sldChg>
      <pc:sldChg chg="modSp mod">
        <pc:chgData name="Tseng, Hsin Ying" userId="94e4d356-8129-46ae-b581-15a31109b2b0" providerId="ADAL" clId="{81CD6B08-2FD4-480B-9686-EED92738F66A}" dt="2024-02-15T17:28:46.286" v="3221" actId="20577"/>
        <pc:sldMkLst>
          <pc:docMk/>
          <pc:sldMk cId="540138269" sldId="402"/>
        </pc:sldMkLst>
        <pc:spChg chg="mod">
          <ac:chgData name="Tseng, Hsin Ying" userId="94e4d356-8129-46ae-b581-15a31109b2b0" providerId="ADAL" clId="{81CD6B08-2FD4-480B-9686-EED92738F66A}" dt="2024-02-15T17:28:46.286" v="3221" actId="20577"/>
          <ac:spMkLst>
            <pc:docMk/>
            <pc:sldMk cId="540138269" sldId="402"/>
            <ac:spMk id="2" creationId="{74848DE0-F6B0-2964-0380-87FECA899AE4}"/>
          </ac:spMkLst>
        </pc:spChg>
      </pc:sldChg>
      <pc:sldChg chg="modSp mod">
        <pc:chgData name="Tseng, Hsin Ying" userId="94e4d356-8129-46ae-b581-15a31109b2b0" providerId="ADAL" clId="{81CD6B08-2FD4-480B-9686-EED92738F66A}" dt="2024-02-10T00:16:30.154" v="1548" actId="207"/>
        <pc:sldMkLst>
          <pc:docMk/>
          <pc:sldMk cId="918076549" sldId="403"/>
        </pc:sldMkLst>
        <pc:spChg chg="mod">
          <ac:chgData name="Tseng, Hsin Ying" userId="94e4d356-8129-46ae-b581-15a31109b2b0" providerId="ADAL" clId="{81CD6B08-2FD4-480B-9686-EED92738F66A}" dt="2024-02-10T00:16:30.154" v="1548" actId="207"/>
          <ac:spMkLst>
            <pc:docMk/>
            <pc:sldMk cId="918076549" sldId="403"/>
            <ac:spMk id="5" creationId="{4BF3542D-198E-901F-BC32-7C17800AE765}"/>
          </ac:spMkLst>
        </pc:spChg>
      </pc:sldChg>
      <pc:sldChg chg="addSp delSp modSp mod">
        <pc:chgData name="Tseng, Hsin Ying" userId="94e4d356-8129-46ae-b581-15a31109b2b0" providerId="ADAL" clId="{81CD6B08-2FD4-480B-9686-EED92738F66A}" dt="2024-02-15T20:22:02.963" v="6741" actId="1076"/>
        <pc:sldMkLst>
          <pc:docMk/>
          <pc:sldMk cId="559372214" sldId="405"/>
        </pc:sldMkLst>
        <pc:spChg chg="mod">
          <ac:chgData name="Tseng, Hsin Ying" userId="94e4d356-8129-46ae-b581-15a31109b2b0" providerId="ADAL" clId="{81CD6B08-2FD4-480B-9686-EED92738F66A}" dt="2024-02-15T17:29:15.651" v="3236" actId="20577"/>
          <ac:spMkLst>
            <pc:docMk/>
            <pc:sldMk cId="559372214" sldId="405"/>
            <ac:spMk id="5" creationId="{160CE4A9-1132-DB9C-BF56-B8BA5507928B}"/>
          </ac:spMkLst>
        </pc:spChg>
        <pc:picChg chg="add del mod">
          <ac:chgData name="Tseng, Hsin Ying" userId="94e4d356-8129-46ae-b581-15a31109b2b0" providerId="ADAL" clId="{81CD6B08-2FD4-480B-9686-EED92738F66A}" dt="2024-02-15T20:19:35.447" v="6726" actId="478"/>
          <ac:picMkLst>
            <pc:docMk/>
            <pc:sldMk cId="559372214" sldId="405"/>
            <ac:picMk id="7" creationId="{934E785C-DECC-9255-FA08-6EA821517021}"/>
          </ac:picMkLst>
        </pc:picChg>
        <pc:picChg chg="add mod modCrop">
          <ac:chgData name="Tseng, Hsin Ying" userId="94e4d356-8129-46ae-b581-15a31109b2b0" providerId="ADAL" clId="{81CD6B08-2FD4-480B-9686-EED92738F66A}" dt="2024-02-15T20:21:52.289" v="6739" actId="1076"/>
          <ac:picMkLst>
            <pc:docMk/>
            <pc:sldMk cId="559372214" sldId="405"/>
            <ac:picMk id="9" creationId="{8DCAB32E-18FC-D747-CCD1-A0B453491117}"/>
          </ac:picMkLst>
        </pc:picChg>
        <pc:cxnChg chg="add mod">
          <ac:chgData name="Tseng, Hsin Ying" userId="94e4d356-8129-46ae-b581-15a31109b2b0" providerId="ADAL" clId="{81CD6B08-2FD4-480B-9686-EED92738F66A}" dt="2024-02-15T20:22:02.963" v="6741" actId="1076"/>
          <ac:cxnSpMkLst>
            <pc:docMk/>
            <pc:sldMk cId="559372214" sldId="405"/>
            <ac:cxnSpMk id="10" creationId="{10EED413-2FEE-6A4E-2243-D894BFFE9E37}"/>
          </ac:cxnSpMkLst>
        </pc:cxnChg>
      </pc:sldChg>
      <pc:sldChg chg="addSp modSp mod">
        <pc:chgData name="Tseng, Hsin Ying" userId="94e4d356-8129-46ae-b581-15a31109b2b0" providerId="ADAL" clId="{81CD6B08-2FD4-480B-9686-EED92738F66A}" dt="2024-02-15T20:17:52.250" v="6719" actId="1076"/>
        <pc:sldMkLst>
          <pc:docMk/>
          <pc:sldMk cId="3661035369" sldId="406"/>
        </pc:sldMkLst>
        <pc:spChg chg="mod">
          <ac:chgData name="Tseng, Hsin Ying" userId="94e4d356-8129-46ae-b581-15a31109b2b0" providerId="ADAL" clId="{81CD6B08-2FD4-480B-9686-EED92738F66A}" dt="2024-02-09T23:43:50.877" v="392" actId="20577"/>
          <ac:spMkLst>
            <pc:docMk/>
            <pc:sldMk cId="3661035369" sldId="406"/>
            <ac:spMk id="5" creationId="{A237F1FD-C9A5-41A3-E854-12438390B87F}"/>
          </ac:spMkLst>
        </pc:spChg>
        <pc:picChg chg="add mod">
          <ac:chgData name="Tseng, Hsin Ying" userId="94e4d356-8129-46ae-b581-15a31109b2b0" providerId="ADAL" clId="{81CD6B08-2FD4-480B-9686-EED92738F66A}" dt="2024-02-15T20:17:20.157" v="6717" actId="14100"/>
          <ac:picMkLst>
            <pc:docMk/>
            <pc:sldMk cId="3661035369" sldId="406"/>
            <ac:picMk id="7" creationId="{666797F6-3CD0-1673-981F-3E28D6262A60}"/>
          </ac:picMkLst>
        </pc:picChg>
        <pc:cxnChg chg="add mod">
          <ac:chgData name="Tseng, Hsin Ying" userId="94e4d356-8129-46ae-b581-15a31109b2b0" providerId="ADAL" clId="{81CD6B08-2FD4-480B-9686-EED92738F66A}" dt="2024-02-15T20:17:52.250" v="6719" actId="1076"/>
          <ac:cxnSpMkLst>
            <pc:docMk/>
            <pc:sldMk cId="3661035369" sldId="406"/>
            <ac:cxnSpMk id="8" creationId="{C5E655D5-DF0C-B257-1980-09FCCCECA876}"/>
          </ac:cxnSpMkLst>
        </pc:cxnChg>
      </pc:sldChg>
      <pc:sldChg chg="addSp delSp modSp mod">
        <pc:chgData name="Tseng, Hsin Ying" userId="94e4d356-8129-46ae-b581-15a31109b2b0" providerId="ADAL" clId="{81CD6B08-2FD4-480B-9686-EED92738F66A}" dt="2024-02-15T20:24:54.119" v="6776" actId="20577"/>
        <pc:sldMkLst>
          <pc:docMk/>
          <pc:sldMk cId="3252882750" sldId="407"/>
        </pc:sldMkLst>
        <pc:spChg chg="mod">
          <ac:chgData name="Tseng, Hsin Ying" userId="94e4d356-8129-46ae-b581-15a31109b2b0" providerId="ADAL" clId="{81CD6B08-2FD4-480B-9686-EED92738F66A}" dt="2024-02-15T20:24:54.119" v="6776" actId="20577"/>
          <ac:spMkLst>
            <pc:docMk/>
            <pc:sldMk cId="3252882750" sldId="407"/>
            <ac:spMk id="5" creationId="{9DF7408B-C401-F9D0-D06C-EB076B1E7D04}"/>
          </ac:spMkLst>
        </pc:spChg>
        <pc:picChg chg="add mod modCrop">
          <ac:chgData name="Tseng, Hsin Ying" userId="94e4d356-8129-46ae-b581-15a31109b2b0" providerId="ADAL" clId="{81CD6B08-2FD4-480B-9686-EED92738F66A}" dt="2024-02-15T20:22:40.001" v="6749" actId="1076"/>
          <ac:picMkLst>
            <pc:docMk/>
            <pc:sldMk cId="3252882750" sldId="407"/>
            <ac:picMk id="8" creationId="{BBB4C3EF-5345-872F-0E2F-53F25C366530}"/>
          </ac:picMkLst>
        </pc:picChg>
        <pc:inkChg chg="add del">
          <ac:chgData name="Tseng, Hsin Ying" userId="94e4d356-8129-46ae-b581-15a31109b2b0" providerId="ADAL" clId="{81CD6B08-2FD4-480B-9686-EED92738F66A}" dt="2024-02-15T20:22:59.394" v="6751" actId="9405"/>
          <ac:inkMkLst>
            <pc:docMk/>
            <pc:sldMk cId="3252882750" sldId="407"/>
            <ac:inkMk id="9" creationId="{35DBC101-875A-2893-AA97-324F03F1F876}"/>
          </ac:inkMkLst>
        </pc:inkChg>
        <pc:inkChg chg="add del">
          <ac:chgData name="Tseng, Hsin Ying" userId="94e4d356-8129-46ae-b581-15a31109b2b0" providerId="ADAL" clId="{81CD6B08-2FD4-480B-9686-EED92738F66A}" dt="2024-02-15T20:23:11.487" v="6753" actId="9405"/>
          <ac:inkMkLst>
            <pc:docMk/>
            <pc:sldMk cId="3252882750" sldId="407"/>
            <ac:inkMk id="10" creationId="{849F8EBA-669B-5C93-0133-629C9718EF33}"/>
          </ac:inkMkLst>
        </pc:inkChg>
        <pc:inkChg chg="add del">
          <ac:chgData name="Tseng, Hsin Ying" userId="94e4d356-8129-46ae-b581-15a31109b2b0" providerId="ADAL" clId="{81CD6B08-2FD4-480B-9686-EED92738F66A}" dt="2024-02-15T20:23:42.149" v="6757" actId="9405"/>
          <ac:inkMkLst>
            <pc:docMk/>
            <pc:sldMk cId="3252882750" sldId="407"/>
            <ac:inkMk id="11" creationId="{BE4A2B24-FEBF-36AB-5C7C-B99517A0147D}"/>
          </ac:inkMkLst>
        </pc:inkChg>
        <pc:inkChg chg="add del">
          <ac:chgData name="Tseng, Hsin Ying" userId="94e4d356-8129-46ae-b581-15a31109b2b0" providerId="ADAL" clId="{81CD6B08-2FD4-480B-9686-EED92738F66A}" dt="2024-02-15T20:23:40.287" v="6756" actId="9405"/>
          <ac:inkMkLst>
            <pc:docMk/>
            <pc:sldMk cId="3252882750" sldId="407"/>
            <ac:inkMk id="12" creationId="{38CAD4DF-8FF8-E44A-4862-21BFB2F5D61F}"/>
          </ac:inkMkLst>
        </pc:inkChg>
        <pc:inkChg chg="add">
          <ac:chgData name="Tseng, Hsin Ying" userId="94e4d356-8129-46ae-b581-15a31109b2b0" providerId="ADAL" clId="{81CD6B08-2FD4-480B-9686-EED92738F66A}" dt="2024-02-15T20:23:53.422" v="6758" actId="9405"/>
          <ac:inkMkLst>
            <pc:docMk/>
            <pc:sldMk cId="3252882750" sldId="407"/>
            <ac:inkMk id="13" creationId="{589CFB86-5365-39EF-4870-B76E6B4279E7}"/>
          </ac:inkMkLst>
        </pc:inkChg>
        <pc:inkChg chg="add">
          <ac:chgData name="Tseng, Hsin Ying" userId="94e4d356-8129-46ae-b581-15a31109b2b0" providerId="ADAL" clId="{81CD6B08-2FD4-480B-9686-EED92738F66A}" dt="2024-02-15T20:24:00.497" v="6759" actId="9405"/>
          <ac:inkMkLst>
            <pc:docMk/>
            <pc:sldMk cId="3252882750" sldId="407"/>
            <ac:inkMk id="14" creationId="{1D7290D7-5146-2C5B-1DEE-F70E0543DDC7}"/>
          </ac:inkMkLst>
        </pc:inkChg>
        <pc:inkChg chg="add del">
          <ac:chgData name="Tseng, Hsin Ying" userId="94e4d356-8129-46ae-b581-15a31109b2b0" providerId="ADAL" clId="{81CD6B08-2FD4-480B-9686-EED92738F66A}" dt="2024-02-15T20:24:42.552" v="6761" actId="9405"/>
          <ac:inkMkLst>
            <pc:docMk/>
            <pc:sldMk cId="3252882750" sldId="407"/>
            <ac:inkMk id="15" creationId="{BB756559-4894-B25F-123F-52E661564950}"/>
          </ac:inkMkLst>
        </pc:inkChg>
      </pc:sldChg>
      <pc:sldChg chg="addSp delSp modSp add mod">
        <pc:chgData name="Tseng, Hsin Ying" userId="94e4d356-8129-46ae-b581-15a31109b2b0" providerId="ADAL" clId="{81CD6B08-2FD4-480B-9686-EED92738F66A}" dt="2024-02-15T17:23:06.487" v="3055" actId="20577"/>
        <pc:sldMkLst>
          <pc:docMk/>
          <pc:sldMk cId="1476598581" sldId="408"/>
        </pc:sldMkLst>
        <pc:spChg chg="add mod">
          <ac:chgData name="Tseng, Hsin Ying" userId="94e4d356-8129-46ae-b581-15a31109b2b0" providerId="ADAL" clId="{81CD6B08-2FD4-480B-9686-EED92738F66A}" dt="2024-02-15T17:23:06.487" v="3055" actId="20577"/>
          <ac:spMkLst>
            <pc:docMk/>
            <pc:sldMk cId="1476598581" sldId="408"/>
            <ac:spMk id="2" creationId="{51057B08-8C97-BD92-D3E2-A2FD3E7E9A0C}"/>
          </ac:spMkLst>
        </pc:spChg>
        <pc:spChg chg="mod">
          <ac:chgData name="Tseng, Hsin Ying" userId="94e4d356-8129-46ae-b581-15a31109b2b0" providerId="ADAL" clId="{81CD6B08-2FD4-480B-9686-EED92738F66A}" dt="2024-02-14T17:55:40.431" v="2734" actId="20577"/>
          <ac:spMkLst>
            <pc:docMk/>
            <pc:sldMk cId="1476598581" sldId="408"/>
            <ac:spMk id="5" creationId="{13CDF57E-503C-6F34-F096-17366894AA63}"/>
          </ac:spMkLst>
        </pc:spChg>
        <pc:picChg chg="del">
          <ac:chgData name="Tseng, Hsin Ying" userId="94e4d356-8129-46ae-b581-15a31109b2b0" providerId="ADAL" clId="{81CD6B08-2FD4-480B-9686-EED92738F66A}" dt="2024-02-09T23:13:42.024" v="118" actId="478"/>
          <ac:picMkLst>
            <pc:docMk/>
            <pc:sldMk cId="1476598581" sldId="408"/>
            <ac:picMk id="7" creationId="{231F29C4-5C08-DD1D-D4EB-F8DB01276CC1}"/>
          </ac:picMkLst>
        </pc:picChg>
        <pc:picChg chg="add del mod modCrop">
          <ac:chgData name="Tseng, Hsin Ying" userId="94e4d356-8129-46ae-b581-15a31109b2b0" providerId="ADAL" clId="{81CD6B08-2FD4-480B-9686-EED92738F66A}" dt="2024-02-14T17:49:35.115" v="2014" actId="478"/>
          <ac:picMkLst>
            <pc:docMk/>
            <pc:sldMk cId="1476598581" sldId="408"/>
            <ac:picMk id="8" creationId="{50A67878-8DD8-BAEB-3A4A-ECD4D9D61ED4}"/>
          </ac:picMkLst>
        </pc:picChg>
      </pc:sldChg>
      <pc:sldChg chg="addSp delSp modSp add mod">
        <pc:chgData name="Tseng, Hsin Ying" userId="94e4d356-8129-46ae-b581-15a31109b2b0" providerId="ADAL" clId="{81CD6B08-2FD4-480B-9686-EED92738F66A}" dt="2024-02-15T19:10:11.235" v="4310" actId="20577"/>
        <pc:sldMkLst>
          <pc:docMk/>
          <pc:sldMk cId="3990867340" sldId="409"/>
        </pc:sldMkLst>
        <pc:spChg chg="mod">
          <ac:chgData name="Tseng, Hsin Ying" userId="94e4d356-8129-46ae-b581-15a31109b2b0" providerId="ADAL" clId="{81CD6B08-2FD4-480B-9686-EED92738F66A}" dt="2024-02-15T18:55:10.418" v="3862" actId="113"/>
          <ac:spMkLst>
            <pc:docMk/>
            <pc:sldMk cId="3990867340" sldId="409"/>
            <ac:spMk id="5" creationId="{576F6FF5-224F-48EA-619C-154911B6DE0C}"/>
          </ac:spMkLst>
        </pc:spChg>
        <pc:spChg chg="mod">
          <ac:chgData name="Tseng, Hsin Ying" userId="94e4d356-8129-46ae-b581-15a31109b2b0" providerId="ADAL" clId="{81CD6B08-2FD4-480B-9686-EED92738F66A}" dt="2024-02-15T19:10:11.235" v="4310" actId="20577"/>
          <ac:spMkLst>
            <pc:docMk/>
            <pc:sldMk cId="3990867340" sldId="409"/>
            <ac:spMk id="6" creationId="{E9D4B74F-167F-1A8D-0C97-0C77DC50F59D}"/>
          </ac:spMkLst>
        </pc:spChg>
        <pc:picChg chg="add mod">
          <ac:chgData name="Tseng, Hsin Ying" userId="94e4d356-8129-46ae-b581-15a31109b2b0" providerId="ADAL" clId="{81CD6B08-2FD4-480B-9686-EED92738F66A}" dt="2024-02-15T18:57:25.166" v="3870" actId="1076"/>
          <ac:picMkLst>
            <pc:docMk/>
            <pc:sldMk cId="3990867340" sldId="409"/>
            <ac:picMk id="7" creationId="{DB9F0A74-B026-70FD-3AE5-F76050026A5A}"/>
          </ac:picMkLst>
        </pc:picChg>
        <pc:picChg chg="del mod">
          <ac:chgData name="Tseng, Hsin Ying" userId="94e4d356-8129-46ae-b581-15a31109b2b0" providerId="ADAL" clId="{81CD6B08-2FD4-480B-9686-EED92738F66A}" dt="2024-02-14T17:52:16.215" v="2390" actId="478"/>
          <ac:picMkLst>
            <pc:docMk/>
            <pc:sldMk cId="3990867340" sldId="409"/>
            <ac:picMk id="8" creationId="{748F8852-71EA-641E-9D2B-C3D14A300A72}"/>
          </ac:picMkLst>
        </pc:picChg>
        <pc:cxnChg chg="add del mod">
          <ac:chgData name="Tseng, Hsin Ying" userId="94e4d356-8129-46ae-b581-15a31109b2b0" providerId="ADAL" clId="{81CD6B08-2FD4-480B-9686-EED92738F66A}" dt="2024-02-14T17:52:17.848" v="2391" actId="478"/>
          <ac:cxnSpMkLst>
            <pc:docMk/>
            <pc:sldMk cId="3990867340" sldId="409"/>
            <ac:cxnSpMk id="7" creationId="{B46BFADB-DC9A-982E-3C96-437FEE7D7BCF}"/>
          </ac:cxnSpMkLst>
        </pc:cxnChg>
        <pc:cxnChg chg="add mod">
          <ac:chgData name="Tseng, Hsin Ying" userId="94e4d356-8129-46ae-b581-15a31109b2b0" providerId="ADAL" clId="{81CD6B08-2FD4-480B-9686-EED92738F66A}" dt="2024-02-15T18:57:29.762" v="3871" actId="1076"/>
          <ac:cxnSpMkLst>
            <pc:docMk/>
            <pc:sldMk cId="3990867340" sldId="409"/>
            <ac:cxnSpMk id="8" creationId="{2689B920-4AD8-0F2F-66F8-83003C5A6ADC}"/>
          </ac:cxnSpMkLst>
        </pc:cxnChg>
      </pc:sldChg>
      <pc:sldChg chg="addSp delSp modSp add mod ord">
        <pc:chgData name="Tseng, Hsin Ying" userId="94e4d356-8129-46ae-b581-15a31109b2b0" providerId="ADAL" clId="{81CD6B08-2FD4-480B-9686-EED92738F66A}" dt="2024-02-15T19:10:15.510" v="4312" actId="20577"/>
        <pc:sldMkLst>
          <pc:docMk/>
          <pc:sldMk cId="1071935498" sldId="410"/>
        </pc:sldMkLst>
        <pc:spChg chg="mod">
          <ac:chgData name="Tseng, Hsin Ying" userId="94e4d356-8129-46ae-b581-15a31109b2b0" providerId="ADAL" clId="{81CD6B08-2FD4-480B-9686-EED92738F66A}" dt="2024-02-15T17:27:11.865" v="3205" actId="20577"/>
          <ac:spMkLst>
            <pc:docMk/>
            <pc:sldMk cId="1071935498" sldId="410"/>
            <ac:spMk id="5" creationId="{A5867F28-8290-8F4E-4E13-E55F3C47ED32}"/>
          </ac:spMkLst>
        </pc:spChg>
        <pc:spChg chg="mod">
          <ac:chgData name="Tseng, Hsin Ying" userId="94e4d356-8129-46ae-b581-15a31109b2b0" providerId="ADAL" clId="{81CD6B08-2FD4-480B-9686-EED92738F66A}" dt="2024-02-15T19:10:15.510" v="4312" actId="20577"/>
          <ac:spMkLst>
            <pc:docMk/>
            <pc:sldMk cId="1071935498" sldId="410"/>
            <ac:spMk id="6" creationId="{E527E541-26E5-C8EF-C830-078A098CF468}"/>
          </ac:spMkLst>
        </pc:spChg>
        <pc:picChg chg="del">
          <ac:chgData name="Tseng, Hsin Ying" userId="94e4d356-8129-46ae-b581-15a31109b2b0" providerId="ADAL" clId="{81CD6B08-2FD4-480B-9686-EED92738F66A}" dt="2024-02-10T00:02:54.785" v="1415" actId="478"/>
          <ac:picMkLst>
            <pc:docMk/>
            <pc:sldMk cId="1071935498" sldId="410"/>
            <ac:picMk id="8" creationId="{3934155F-5F8B-E217-3027-7B4AC0A8ECD0}"/>
          </ac:picMkLst>
        </pc:picChg>
        <pc:picChg chg="add mod">
          <ac:chgData name="Tseng, Hsin Ying" userId="94e4d356-8129-46ae-b581-15a31109b2b0" providerId="ADAL" clId="{81CD6B08-2FD4-480B-9686-EED92738F66A}" dt="2024-02-10T00:03:56.502" v="1472" actId="1076"/>
          <ac:picMkLst>
            <pc:docMk/>
            <pc:sldMk cId="1071935498" sldId="410"/>
            <ac:picMk id="9" creationId="{3CC05313-0F69-B9A3-C452-FE742EA2636A}"/>
          </ac:picMkLst>
        </pc:picChg>
        <pc:cxnChg chg="mod">
          <ac:chgData name="Tseng, Hsin Ying" userId="94e4d356-8129-46ae-b581-15a31109b2b0" providerId="ADAL" clId="{81CD6B08-2FD4-480B-9686-EED92738F66A}" dt="2024-02-10T00:03:16.737" v="1423" actId="1076"/>
          <ac:cxnSpMkLst>
            <pc:docMk/>
            <pc:sldMk cId="1071935498" sldId="410"/>
            <ac:cxnSpMk id="7" creationId="{F2AE030F-8512-9303-A945-F9B475A0B5FA}"/>
          </ac:cxnSpMkLst>
        </pc:cxnChg>
      </pc:sldChg>
      <pc:sldChg chg="modSp add mod">
        <pc:chgData name="Tseng, Hsin Ying" userId="94e4d356-8129-46ae-b581-15a31109b2b0" providerId="ADAL" clId="{81CD6B08-2FD4-480B-9686-EED92738F66A}" dt="2024-02-15T19:09:50.300" v="4274" actId="20577"/>
        <pc:sldMkLst>
          <pc:docMk/>
          <pc:sldMk cId="1065979278" sldId="411"/>
        </pc:sldMkLst>
        <pc:spChg chg="mod">
          <ac:chgData name="Tseng, Hsin Ying" userId="94e4d356-8129-46ae-b581-15a31109b2b0" providerId="ADAL" clId="{81CD6B08-2FD4-480B-9686-EED92738F66A}" dt="2024-02-14T17:57:56.120" v="2792" actId="113"/>
          <ac:spMkLst>
            <pc:docMk/>
            <pc:sldMk cId="1065979278" sldId="411"/>
            <ac:spMk id="5" creationId="{66DC9637-F78A-6466-4913-8528D79154E1}"/>
          </ac:spMkLst>
        </pc:spChg>
        <pc:spChg chg="mod">
          <ac:chgData name="Tseng, Hsin Ying" userId="94e4d356-8129-46ae-b581-15a31109b2b0" providerId="ADAL" clId="{81CD6B08-2FD4-480B-9686-EED92738F66A}" dt="2024-02-15T19:09:50.300" v="4274" actId="20577"/>
          <ac:spMkLst>
            <pc:docMk/>
            <pc:sldMk cId="1065979278" sldId="411"/>
            <ac:spMk id="6" creationId="{29243ED9-B5FD-25C3-4C2D-6DAFCCEE5823}"/>
          </ac:spMkLst>
        </pc:spChg>
        <pc:picChg chg="mod">
          <ac:chgData name="Tseng, Hsin Ying" userId="94e4d356-8129-46ae-b581-15a31109b2b0" providerId="ADAL" clId="{81CD6B08-2FD4-480B-9686-EED92738F66A}" dt="2024-02-14T17:57:44.454" v="2790" actId="1076"/>
          <ac:picMkLst>
            <pc:docMk/>
            <pc:sldMk cId="1065979278" sldId="411"/>
            <ac:picMk id="8" creationId="{02CB1655-F537-EEB4-C88E-885E17EF360C}"/>
          </ac:picMkLst>
        </pc:picChg>
      </pc:sldChg>
      <pc:sldChg chg="addSp delSp modSp add mod">
        <pc:chgData name="Tseng, Hsin Ying" userId="94e4d356-8129-46ae-b581-15a31109b2b0" providerId="ADAL" clId="{81CD6B08-2FD4-480B-9686-EED92738F66A}" dt="2024-02-15T19:09:56.249" v="4286" actId="20577"/>
        <pc:sldMkLst>
          <pc:docMk/>
          <pc:sldMk cId="2320610658" sldId="412"/>
        </pc:sldMkLst>
        <pc:spChg chg="mod">
          <ac:chgData name="Tseng, Hsin Ying" userId="94e4d356-8129-46ae-b581-15a31109b2b0" providerId="ADAL" clId="{81CD6B08-2FD4-480B-9686-EED92738F66A}" dt="2024-02-15T17:26:58.115" v="3200" actId="20577"/>
          <ac:spMkLst>
            <pc:docMk/>
            <pc:sldMk cId="2320610658" sldId="412"/>
            <ac:spMk id="5" creationId="{057CD747-2E15-F41C-6418-A1B423226F85}"/>
          </ac:spMkLst>
        </pc:spChg>
        <pc:spChg chg="mod">
          <ac:chgData name="Tseng, Hsin Ying" userId="94e4d356-8129-46ae-b581-15a31109b2b0" providerId="ADAL" clId="{81CD6B08-2FD4-480B-9686-EED92738F66A}" dt="2024-02-15T19:09:56.249" v="4286" actId="20577"/>
          <ac:spMkLst>
            <pc:docMk/>
            <pc:sldMk cId="2320610658" sldId="412"/>
            <ac:spMk id="6" creationId="{6E14FFC6-851D-14AD-A904-1B388BAF695D}"/>
          </ac:spMkLst>
        </pc:spChg>
        <pc:picChg chg="mod">
          <ac:chgData name="Tseng, Hsin Ying" userId="94e4d356-8129-46ae-b581-15a31109b2b0" providerId="ADAL" clId="{81CD6B08-2FD4-480B-9686-EED92738F66A}" dt="2024-02-15T17:26:38.069" v="3182" actId="14100"/>
          <ac:picMkLst>
            <pc:docMk/>
            <pc:sldMk cId="2320610658" sldId="412"/>
            <ac:picMk id="8" creationId="{02264272-D5A7-E041-40BC-A86F72A2ECD7}"/>
          </ac:picMkLst>
        </pc:picChg>
        <pc:cxnChg chg="add del mod">
          <ac:chgData name="Tseng, Hsin Ying" userId="94e4d356-8129-46ae-b581-15a31109b2b0" providerId="ADAL" clId="{81CD6B08-2FD4-480B-9686-EED92738F66A}" dt="2024-02-15T17:23:36.628" v="3058" actId="478"/>
          <ac:cxnSpMkLst>
            <pc:docMk/>
            <pc:sldMk cId="2320610658" sldId="412"/>
            <ac:cxnSpMk id="2" creationId="{923CB766-2B77-11DD-F6C9-7AC13FEA15D0}"/>
          </ac:cxnSpMkLst>
        </pc:cxnChg>
        <pc:cxnChg chg="add mod">
          <ac:chgData name="Tseng, Hsin Ying" userId="94e4d356-8129-46ae-b581-15a31109b2b0" providerId="ADAL" clId="{81CD6B08-2FD4-480B-9686-EED92738F66A}" dt="2024-02-15T17:26:42.217" v="3183" actId="1076"/>
          <ac:cxnSpMkLst>
            <pc:docMk/>
            <pc:sldMk cId="2320610658" sldId="412"/>
            <ac:cxnSpMk id="7" creationId="{08EF8372-0480-3C2C-98D9-FDDB0B10A3E8}"/>
          </ac:cxnSpMkLst>
        </pc:cxnChg>
      </pc:sldChg>
      <pc:sldChg chg="addSp delSp modSp add mod">
        <pc:chgData name="Tseng, Hsin Ying" userId="94e4d356-8129-46ae-b581-15a31109b2b0" providerId="ADAL" clId="{81CD6B08-2FD4-480B-9686-EED92738F66A}" dt="2024-02-15T19:32:42.264" v="4965" actId="20577"/>
        <pc:sldMkLst>
          <pc:docMk/>
          <pc:sldMk cId="3571299057" sldId="413"/>
        </pc:sldMkLst>
        <pc:spChg chg="mod">
          <ac:chgData name="Tseng, Hsin Ying" userId="94e4d356-8129-46ae-b581-15a31109b2b0" providerId="ADAL" clId="{81CD6B08-2FD4-480B-9686-EED92738F66A}" dt="2024-02-15T19:32:42.264" v="4965" actId="20577"/>
          <ac:spMkLst>
            <pc:docMk/>
            <pc:sldMk cId="3571299057" sldId="413"/>
            <ac:spMk id="5" creationId="{A0C000C6-DF3A-5335-C995-6F5F348FEA24}"/>
          </ac:spMkLst>
        </pc:spChg>
        <pc:spChg chg="mod">
          <ac:chgData name="Tseng, Hsin Ying" userId="94e4d356-8129-46ae-b581-15a31109b2b0" providerId="ADAL" clId="{81CD6B08-2FD4-480B-9686-EED92738F66A}" dt="2024-02-15T19:26:07.636" v="4893" actId="20577"/>
          <ac:spMkLst>
            <pc:docMk/>
            <pc:sldMk cId="3571299057" sldId="413"/>
            <ac:spMk id="6" creationId="{7AE19E28-AB72-A9F7-0CA2-35F5EBD43C05}"/>
          </ac:spMkLst>
        </pc:spChg>
        <pc:picChg chg="add mod">
          <ac:chgData name="Tseng, Hsin Ying" userId="94e4d356-8129-46ae-b581-15a31109b2b0" providerId="ADAL" clId="{81CD6B08-2FD4-480B-9686-EED92738F66A}" dt="2024-02-15T19:28:20.709" v="4908" actId="1076"/>
          <ac:picMkLst>
            <pc:docMk/>
            <pc:sldMk cId="3571299057" sldId="413"/>
            <ac:picMk id="8" creationId="{12CB574F-AC94-0C91-1EAA-6DA5AB21B673}"/>
          </ac:picMkLst>
        </pc:picChg>
        <pc:picChg chg="del">
          <ac:chgData name="Tseng, Hsin Ying" userId="94e4d356-8129-46ae-b581-15a31109b2b0" providerId="ADAL" clId="{81CD6B08-2FD4-480B-9686-EED92738F66A}" dt="2024-02-15T19:27:32.268" v="4894" actId="478"/>
          <ac:picMkLst>
            <pc:docMk/>
            <pc:sldMk cId="3571299057" sldId="413"/>
            <ac:picMk id="9" creationId="{553BF65E-7332-9AF1-A8E2-A38199A8536A}"/>
          </ac:picMkLst>
        </pc:picChg>
        <pc:cxnChg chg="del">
          <ac:chgData name="Tseng, Hsin Ying" userId="94e4d356-8129-46ae-b581-15a31109b2b0" providerId="ADAL" clId="{81CD6B08-2FD4-480B-9686-EED92738F66A}" dt="2024-02-15T19:27:55.619" v="4899" actId="478"/>
          <ac:cxnSpMkLst>
            <pc:docMk/>
            <pc:sldMk cId="3571299057" sldId="413"/>
            <ac:cxnSpMk id="7" creationId="{3A7F2315-ECCE-A170-522A-A319A7A8709F}"/>
          </ac:cxnSpMkLst>
        </pc:cxnChg>
      </pc:sldChg>
      <pc:sldChg chg="add del">
        <pc:chgData name="Tseng, Hsin Ying" userId="94e4d356-8129-46ae-b581-15a31109b2b0" providerId="ADAL" clId="{81CD6B08-2FD4-480B-9686-EED92738F66A}" dt="2024-02-15T17:25:53.360" v="3169" actId="2696"/>
        <pc:sldMkLst>
          <pc:docMk/>
          <pc:sldMk cId="4050274332" sldId="413"/>
        </pc:sldMkLst>
      </pc:sldChg>
      <pc:sldChg chg="addSp modSp add mod">
        <pc:chgData name="Tseng, Hsin Ying" userId="94e4d356-8129-46ae-b581-15a31109b2b0" providerId="ADAL" clId="{81CD6B08-2FD4-480B-9686-EED92738F66A}" dt="2024-02-15T20:26:31.617" v="6856" actId="20577"/>
        <pc:sldMkLst>
          <pc:docMk/>
          <pc:sldMk cId="3882822147" sldId="414"/>
        </pc:sldMkLst>
        <pc:spChg chg="mod">
          <ac:chgData name="Tseng, Hsin Ying" userId="94e4d356-8129-46ae-b581-15a31109b2b0" providerId="ADAL" clId="{81CD6B08-2FD4-480B-9686-EED92738F66A}" dt="2024-02-15T20:26:31.617" v="6856" actId="20577"/>
          <ac:spMkLst>
            <pc:docMk/>
            <pc:sldMk cId="3882822147" sldId="414"/>
            <ac:spMk id="5" creationId="{937F527B-C8D4-B1FE-F303-2B7DE402542F}"/>
          </ac:spMkLst>
        </pc:spChg>
        <pc:spChg chg="mod">
          <ac:chgData name="Tseng, Hsin Ying" userId="94e4d356-8129-46ae-b581-15a31109b2b0" providerId="ADAL" clId="{81CD6B08-2FD4-480B-9686-EED92738F66A}" dt="2024-02-15T19:10:21.955" v="4324" actId="20577"/>
          <ac:spMkLst>
            <pc:docMk/>
            <pc:sldMk cId="3882822147" sldId="414"/>
            <ac:spMk id="6" creationId="{3423D02F-CDF2-DFB8-D527-13B47D321636}"/>
          </ac:spMkLst>
        </pc:spChg>
        <pc:picChg chg="add mod">
          <ac:chgData name="Tseng, Hsin Ying" userId="94e4d356-8129-46ae-b581-15a31109b2b0" providerId="ADAL" clId="{81CD6B08-2FD4-480B-9686-EED92738F66A}" dt="2024-02-15T19:08:44.942" v="4212" actId="1076"/>
          <ac:picMkLst>
            <pc:docMk/>
            <pc:sldMk cId="3882822147" sldId="414"/>
            <ac:picMk id="7" creationId="{45D26288-6F3C-0385-8FB5-785DB40F3F9B}"/>
          </ac:picMkLst>
        </pc:picChg>
        <pc:cxnChg chg="add mod">
          <ac:chgData name="Tseng, Hsin Ying" userId="94e4d356-8129-46ae-b581-15a31109b2b0" providerId="ADAL" clId="{81CD6B08-2FD4-480B-9686-EED92738F66A}" dt="2024-02-15T19:09:00.659" v="4215" actId="1076"/>
          <ac:cxnSpMkLst>
            <pc:docMk/>
            <pc:sldMk cId="3882822147" sldId="414"/>
            <ac:cxnSpMk id="8" creationId="{514BD379-D094-654A-7741-62B89F255B59}"/>
          </ac:cxnSpMkLst>
        </pc:cxnChg>
        <pc:cxnChg chg="add mod">
          <ac:chgData name="Tseng, Hsin Ying" userId="94e4d356-8129-46ae-b581-15a31109b2b0" providerId="ADAL" clId="{81CD6B08-2FD4-480B-9686-EED92738F66A}" dt="2024-02-15T19:09:06.633" v="4217" actId="1076"/>
          <ac:cxnSpMkLst>
            <pc:docMk/>
            <pc:sldMk cId="3882822147" sldId="414"/>
            <ac:cxnSpMk id="10" creationId="{820F12B5-2F9B-F486-6D71-56F11BF02B82}"/>
          </ac:cxnSpMkLst>
        </pc:cxnChg>
      </pc:sldChg>
      <pc:sldChg chg="addSp delSp modSp add mod">
        <pc:chgData name="Tseng, Hsin Ying" userId="94e4d356-8129-46ae-b581-15a31109b2b0" providerId="ADAL" clId="{81CD6B08-2FD4-480B-9686-EED92738F66A}" dt="2024-02-15T20:04:54.630" v="6235" actId="20577"/>
        <pc:sldMkLst>
          <pc:docMk/>
          <pc:sldMk cId="11103145" sldId="415"/>
        </pc:sldMkLst>
        <pc:spChg chg="mod">
          <ac:chgData name="Tseng, Hsin Ying" userId="94e4d356-8129-46ae-b581-15a31109b2b0" providerId="ADAL" clId="{81CD6B08-2FD4-480B-9686-EED92738F66A}" dt="2024-02-15T20:04:54.630" v="6235" actId="20577"/>
          <ac:spMkLst>
            <pc:docMk/>
            <pc:sldMk cId="11103145" sldId="415"/>
            <ac:spMk id="5" creationId="{E862F7F3-E722-10B2-C2D6-A11D6FD65D6C}"/>
          </ac:spMkLst>
        </pc:spChg>
        <pc:spChg chg="add mod">
          <ac:chgData name="Tseng, Hsin Ying" userId="94e4d356-8129-46ae-b581-15a31109b2b0" providerId="ADAL" clId="{81CD6B08-2FD4-480B-9686-EED92738F66A}" dt="2024-02-15T19:58:36.600" v="6007" actId="1076"/>
          <ac:spMkLst>
            <pc:docMk/>
            <pc:sldMk cId="11103145" sldId="415"/>
            <ac:spMk id="11" creationId="{33027775-8148-1FAC-E086-A38E141C0B9C}"/>
          </ac:spMkLst>
        </pc:spChg>
        <pc:picChg chg="del">
          <ac:chgData name="Tseng, Hsin Ying" userId="94e4d356-8129-46ae-b581-15a31109b2b0" providerId="ADAL" clId="{81CD6B08-2FD4-480B-9686-EED92738F66A}" dt="2024-02-15T19:51:50.580" v="5689" actId="478"/>
          <ac:picMkLst>
            <pc:docMk/>
            <pc:sldMk cId="11103145" sldId="415"/>
            <ac:picMk id="7" creationId="{DCFBBBA2-D000-87FE-2257-19F82D567FF2}"/>
          </ac:picMkLst>
        </pc:picChg>
        <pc:picChg chg="add del mod">
          <ac:chgData name="Tseng, Hsin Ying" userId="94e4d356-8129-46ae-b581-15a31109b2b0" providerId="ADAL" clId="{81CD6B08-2FD4-480B-9686-EED92738F66A}" dt="2024-02-15T19:58:09.957" v="6001" actId="478"/>
          <ac:picMkLst>
            <pc:docMk/>
            <pc:sldMk cId="11103145" sldId="415"/>
            <ac:picMk id="9" creationId="{4F9F0777-1579-41AC-7BA5-E71C16487FBC}"/>
          </ac:picMkLst>
        </pc:picChg>
        <pc:picChg chg="add mod">
          <ac:chgData name="Tseng, Hsin Ying" userId="94e4d356-8129-46ae-b581-15a31109b2b0" providerId="ADAL" clId="{81CD6B08-2FD4-480B-9686-EED92738F66A}" dt="2024-02-15T19:58:22.944" v="6005" actId="962"/>
          <ac:picMkLst>
            <pc:docMk/>
            <pc:sldMk cId="11103145" sldId="415"/>
            <ac:picMk id="13" creationId="{41C04897-B04B-9630-2B72-BC0493F1030A}"/>
          </ac:picMkLst>
        </pc:picChg>
        <pc:cxnChg chg="del">
          <ac:chgData name="Tseng, Hsin Ying" userId="94e4d356-8129-46ae-b581-15a31109b2b0" providerId="ADAL" clId="{81CD6B08-2FD4-480B-9686-EED92738F66A}" dt="2024-02-15T19:52:47.492" v="5852" actId="478"/>
          <ac:cxnSpMkLst>
            <pc:docMk/>
            <pc:sldMk cId="11103145" sldId="415"/>
            <ac:cxnSpMk id="8" creationId="{74C9155D-DC40-97A3-356C-978CF57F9C7D}"/>
          </ac:cxnSpMkLst>
        </pc:cxnChg>
        <pc:cxnChg chg="add mod">
          <ac:chgData name="Tseng, Hsin Ying" userId="94e4d356-8129-46ae-b581-15a31109b2b0" providerId="ADAL" clId="{81CD6B08-2FD4-480B-9686-EED92738F66A}" dt="2024-02-15T19:58:28.354" v="6006" actId="1076"/>
          <ac:cxnSpMkLst>
            <pc:docMk/>
            <pc:sldMk cId="11103145" sldId="415"/>
            <ac:cxnSpMk id="10" creationId="{FFF380BC-E4E0-1AA3-C8FA-B889E454EC2F}"/>
          </ac:cxnSpMkLst>
        </pc:cxnChg>
      </pc:sldChg>
      <pc:sldChg chg="addSp delSp modSp add mod">
        <pc:chgData name="Tseng, Hsin Ying" userId="94e4d356-8129-46ae-b581-15a31109b2b0" providerId="ADAL" clId="{81CD6B08-2FD4-480B-9686-EED92738F66A}" dt="2024-02-15T20:05:12.016" v="6244" actId="20577"/>
        <pc:sldMkLst>
          <pc:docMk/>
          <pc:sldMk cId="1994435705" sldId="416"/>
        </pc:sldMkLst>
        <pc:spChg chg="mod">
          <ac:chgData name="Tseng, Hsin Ying" userId="94e4d356-8129-46ae-b581-15a31109b2b0" providerId="ADAL" clId="{81CD6B08-2FD4-480B-9686-EED92738F66A}" dt="2024-02-15T20:05:12.016" v="6244" actId="20577"/>
          <ac:spMkLst>
            <pc:docMk/>
            <pc:sldMk cId="1994435705" sldId="416"/>
            <ac:spMk id="5" creationId="{7AD4E481-4ACD-3DB1-AD65-483448B78240}"/>
          </ac:spMkLst>
        </pc:spChg>
        <pc:spChg chg="del">
          <ac:chgData name="Tseng, Hsin Ying" userId="94e4d356-8129-46ae-b581-15a31109b2b0" providerId="ADAL" clId="{81CD6B08-2FD4-480B-9686-EED92738F66A}" dt="2024-02-15T19:55:02.863" v="5887" actId="478"/>
          <ac:spMkLst>
            <pc:docMk/>
            <pc:sldMk cId="1994435705" sldId="416"/>
            <ac:spMk id="11" creationId="{E2E03E88-E8C3-16FA-35C7-36E3B0ED3BD3}"/>
          </ac:spMkLst>
        </pc:spChg>
        <pc:picChg chg="add mod">
          <ac:chgData name="Tseng, Hsin Ying" userId="94e4d356-8129-46ae-b581-15a31109b2b0" providerId="ADAL" clId="{81CD6B08-2FD4-480B-9686-EED92738F66A}" dt="2024-02-15T20:00:10.322" v="6020" actId="962"/>
          <ac:picMkLst>
            <pc:docMk/>
            <pc:sldMk cId="1994435705" sldId="416"/>
            <ac:picMk id="7" creationId="{3C6BE76B-C072-A3DD-5185-8D21470A8FE8}"/>
          </ac:picMkLst>
        </pc:picChg>
        <pc:picChg chg="del">
          <ac:chgData name="Tseng, Hsin Ying" userId="94e4d356-8129-46ae-b581-15a31109b2b0" providerId="ADAL" clId="{81CD6B08-2FD4-480B-9686-EED92738F66A}" dt="2024-02-15T19:54:58.923" v="5886" actId="478"/>
          <ac:picMkLst>
            <pc:docMk/>
            <pc:sldMk cId="1994435705" sldId="416"/>
            <ac:picMk id="9" creationId="{6BD75A39-A7F0-53B8-337B-94C1154AF58D}"/>
          </ac:picMkLst>
        </pc:picChg>
        <pc:cxnChg chg="del">
          <ac:chgData name="Tseng, Hsin Ying" userId="94e4d356-8129-46ae-b581-15a31109b2b0" providerId="ADAL" clId="{81CD6B08-2FD4-480B-9686-EED92738F66A}" dt="2024-02-15T19:55:04.595" v="5888" actId="478"/>
          <ac:cxnSpMkLst>
            <pc:docMk/>
            <pc:sldMk cId="1994435705" sldId="416"/>
            <ac:cxnSpMk id="10" creationId="{C6A03016-6069-AE82-3022-9C35A8FEA236}"/>
          </ac:cxnSpMkLst>
        </pc:cxnChg>
      </pc:sldChg>
      <pc:sldChg chg="addSp delSp modSp add mod">
        <pc:chgData name="Tseng, Hsin Ying" userId="94e4d356-8129-46ae-b581-15a31109b2b0" providerId="ADAL" clId="{81CD6B08-2FD4-480B-9686-EED92738F66A}" dt="2024-02-15T20:10:26.054" v="6513" actId="20577"/>
        <pc:sldMkLst>
          <pc:docMk/>
          <pc:sldMk cId="2534897500" sldId="417"/>
        </pc:sldMkLst>
        <pc:spChg chg="mod">
          <ac:chgData name="Tseng, Hsin Ying" userId="94e4d356-8129-46ae-b581-15a31109b2b0" providerId="ADAL" clId="{81CD6B08-2FD4-480B-9686-EED92738F66A}" dt="2024-02-15T20:10:26.054" v="6513" actId="20577"/>
          <ac:spMkLst>
            <pc:docMk/>
            <pc:sldMk cId="2534897500" sldId="417"/>
            <ac:spMk id="5" creationId="{BB637843-0F65-D3EE-3FF7-43471B4006FB}"/>
          </ac:spMkLst>
        </pc:spChg>
        <pc:picChg chg="del">
          <ac:chgData name="Tseng, Hsin Ying" userId="94e4d356-8129-46ae-b581-15a31109b2b0" providerId="ADAL" clId="{81CD6B08-2FD4-480B-9686-EED92738F66A}" dt="2024-02-15T20:00:36.390" v="6022" actId="478"/>
          <ac:picMkLst>
            <pc:docMk/>
            <pc:sldMk cId="2534897500" sldId="417"/>
            <ac:picMk id="7" creationId="{CE236DFF-DC19-B752-0987-F0905B627FE1}"/>
          </ac:picMkLst>
        </pc:picChg>
        <pc:picChg chg="add del mod">
          <ac:chgData name="Tseng, Hsin Ying" userId="94e4d356-8129-46ae-b581-15a31109b2b0" providerId="ADAL" clId="{81CD6B08-2FD4-480B-9686-EED92738F66A}" dt="2024-02-15T20:06:01.873" v="6260" actId="478"/>
          <ac:picMkLst>
            <pc:docMk/>
            <pc:sldMk cId="2534897500" sldId="417"/>
            <ac:picMk id="8" creationId="{B23A87DD-7554-3233-5217-D55F87A393FD}"/>
          </ac:picMkLst>
        </pc:picChg>
        <pc:picChg chg="add mod">
          <ac:chgData name="Tseng, Hsin Ying" userId="94e4d356-8129-46ae-b581-15a31109b2b0" providerId="ADAL" clId="{81CD6B08-2FD4-480B-9686-EED92738F66A}" dt="2024-02-15T20:10:17.271" v="6512" actId="1076"/>
          <ac:picMkLst>
            <pc:docMk/>
            <pc:sldMk cId="2534897500" sldId="417"/>
            <ac:picMk id="10" creationId="{8A1DDBA5-6BBF-2632-5356-8945F33FD865}"/>
          </ac:picMkLst>
        </pc:picChg>
      </pc:sldChg>
      <pc:sldChg chg="modSp add mod">
        <pc:chgData name="Tseng, Hsin Ying" userId="94e4d356-8129-46ae-b581-15a31109b2b0" providerId="ADAL" clId="{81CD6B08-2FD4-480B-9686-EED92738F66A}" dt="2024-02-15T20:10:37.228" v="6532" actId="20577"/>
        <pc:sldMkLst>
          <pc:docMk/>
          <pc:sldMk cId="3392091111" sldId="418"/>
        </pc:sldMkLst>
        <pc:spChg chg="mod">
          <ac:chgData name="Tseng, Hsin Ying" userId="94e4d356-8129-46ae-b581-15a31109b2b0" providerId="ADAL" clId="{81CD6B08-2FD4-480B-9686-EED92738F66A}" dt="2024-02-15T20:10:37.228" v="6532" actId="20577"/>
          <ac:spMkLst>
            <pc:docMk/>
            <pc:sldMk cId="3392091111" sldId="418"/>
            <ac:spMk id="5" creationId="{444E1A18-5313-EA32-B6A3-9D69753C4A04}"/>
          </ac:spMkLst>
        </pc:spChg>
        <pc:picChg chg="mod">
          <ac:chgData name="Tseng, Hsin Ying" userId="94e4d356-8129-46ae-b581-15a31109b2b0" providerId="ADAL" clId="{81CD6B08-2FD4-480B-9686-EED92738F66A}" dt="2024-02-15T20:07:31.916" v="6366" actId="1076"/>
          <ac:picMkLst>
            <pc:docMk/>
            <pc:sldMk cId="3392091111" sldId="418"/>
            <ac:picMk id="8" creationId="{4C44798F-ACB7-534D-6069-BBFAFB86197D}"/>
          </ac:picMkLst>
        </pc:picChg>
      </pc:sldChg>
      <pc:sldChg chg="addSp delSp modSp add mod">
        <pc:chgData name="Tseng, Hsin Ying" userId="94e4d356-8129-46ae-b581-15a31109b2b0" providerId="ADAL" clId="{81CD6B08-2FD4-480B-9686-EED92738F66A}" dt="2024-02-15T20:27:17.602" v="6865" actId="20577"/>
        <pc:sldMkLst>
          <pc:docMk/>
          <pc:sldMk cId="860034124" sldId="419"/>
        </pc:sldMkLst>
        <pc:spChg chg="mod">
          <ac:chgData name="Tseng, Hsin Ying" userId="94e4d356-8129-46ae-b581-15a31109b2b0" providerId="ADAL" clId="{81CD6B08-2FD4-480B-9686-EED92738F66A}" dt="2024-02-15T20:27:17.602" v="6865" actId="20577"/>
          <ac:spMkLst>
            <pc:docMk/>
            <pc:sldMk cId="860034124" sldId="419"/>
            <ac:spMk id="5" creationId="{F2DB4D50-2522-E7FF-A735-1CB1A5686282}"/>
          </ac:spMkLst>
        </pc:spChg>
        <pc:spChg chg="add mod">
          <ac:chgData name="Tseng, Hsin Ying" userId="94e4d356-8129-46ae-b581-15a31109b2b0" providerId="ADAL" clId="{81CD6B08-2FD4-480B-9686-EED92738F66A}" dt="2024-02-15T20:27:09.825" v="6862" actId="20577"/>
          <ac:spMkLst>
            <pc:docMk/>
            <pc:sldMk cId="860034124" sldId="419"/>
            <ac:spMk id="11" creationId="{C7C23D2E-86A0-5541-95CC-28D73DD09D2A}"/>
          </ac:spMkLst>
        </pc:spChg>
        <pc:picChg chg="add mod">
          <ac:chgData name="Tseng, Hsin Ying" userId="94e4d356-8129-46ae-b581-15a31109b2b0" providerId="ADAL" clId="{81CD6B08-2FD4-480B-9686-EED92738F66A}" dt="2024-02-15T20:14:06.678" v="6645" actId="1076"/>
          <ac:picMkLst>
            <pc:docMk/>
            <pc:sldMk cId="860034124" sldId="419"/>
            <ac:picMk id="7" creationId="{34D8BE97-90AD-3ADE-CE13-70FC70B7592D}"/>
          </ac:picMkLst>
        </pc:picChg>
        <pc:picChg chg="del">
          <ac:chgData name="Tseng, Hsin Ying" userId="94e4d356-8129-46ae-b581-15a31109b2b0" providerId="ADAL" clId="{81CD6B08-2FD4-480B-9686-EED92738F66A}" dt="2024-02-15T20:12:43.072" v="6636" actId="478"/>
          <ac:picMkLst>
            <pc:docMk/>
            <pc:sldMk cId="860034124" sldId="419"/>
            <ac:picMk id="8" creationId="{A8060610-2F6B-302A-EAAC-0A9CD31F0FA2}"/>
          </ac:picMkLst>
        </pc:picChg>
        <pc:cxnChg chg="add mod">
          <ac:chgData name="Tseng, Hsin Ying" userId="94e4d356-8129-46ae-b581-15a31109b2b0" providerId="ADAL" clId="{81CD6B08-2FD4-480B-9686-EED92738F66A}" dt="2024-02-15T20:14:12.910" v="6647" actId="1076"/>
          <ac:cxnSpMkLst>
            <pc:docMk/>
            <pc:sldMk cId="860034124" sldId="419"/>
            <ac:cxnSpMk id="9" creationId="{55F3C7FB-8670-E902-50D8-79D2274F9A53}"/>
          </ac:cxnSpMkLst>
        </pc:cxnChg>
        <pc:cxnChg chg="add mod">
          <ac:chgData name="Tseng, Hsin Ying" userId="94e4d356-8129-46ae-b581-15a31109b2b0" providerId="ADAL" clId="{81CD6B08-2FD4-480B-9686-EED92738F66A}" dt="2024-02-15T20:14:10.529" v="6646" actId="1076"/>
          <ac:cxnSpMkLst>
            <pc:docMk/>
            <pc:sldMk cId="860034124" sldId="419"/>
            <ac:cxnSpMk id="10" creationId="{E87E6C46-5BA5-0BDB-630D-117F5AD7ACB1}"/>
          </ac:cxnSpMkLst>
        </pc:cxnChg>
      </pc:sldChg>
    </pc:docChg>
  </pc:docChgLst>
  <pc:docChgLst>
    <pc:chgData name="Manur, Yasmin" userId="75468b32-c2b8-45c1-b8ee-63525d2308b3" providerId="ADAL" clId="{5DA00815-398D-4809-82BD-72E1A1F6A70C}"/>
    <pc:docChg chg="modSld">
      <pc:chgData name="Manur, Yasmin" userId="75468b32-c2b8-45c1-b8ee-63525d2308b3" providerId="ADAL" clId="{5DA00815-398D-4809-82BD-72E1A1F6A70C}" dt="2024-02-16T00:53:48.563" v="0" actId="20577"/>
      <pc:docMkLst>
        <pc:docMk/>
      </pc:docMkLst>
      <pc:sldChg chg="modSp mod">
        <pc:chgData name="Manur, Yasmin" userId="75468b32-c2b8-45c1-b8ee-63525d2308b3" providerId="ADAL" clId="{5DA00815-398D-4809-82BD-72E1A1F6A70C}" dt="2024-02-16T00:53:48.563" v="0" actId="20577"/>
        <pc:sldMkLst>
          <pc:docMk/>
          <pc:sldMk cId="1065979278" sldId="411"/>
        </pc:sldMkLst>
        <pc:spChg chg="mod">
          <ac:chgData name="Manur, Yasmin" userId="75468b32-c2b8-45c1-b8ee-63525d2308b3" providerId="ADAL" clId="{5DA00815-398D-4809-82BD-72E1A1F6A70C}" dt="2024-02-16T00:53:48.563" v="0" actId="20577"/>
          <ac:spMkLst>
            <pc:docMk/>
            <pc:sldMk cId="1065979278" sldId="411"/>
            <ac:spMk id="5" creationId="{66DC9637-F78A-6466-4913-8528D79154E1}"/>
          </ac:spMkLst>
        </pc:spChg>
      </pc:sldChg>
    </pc:docChg>
  </pc:docChgLst>
  <pc:docChgLst>
    <pc:chgData name="Tseng, Hsin Ying" userId="94e4d356-8129-46ae-b581-15a31109b2b0" providerId="ADAL" clId="{808D65EB-8E5F-4CF7-9A49-14868507CA57}"/>
    <pc:docChg chg="undo custSel addSld delSld modSld">
      <pc:chgData name="Tseng, Hsin Ying" userId="94e4d356-8129-46ae-b581-15a31109b2b0" providerId="ADAL" clId="{808D65EB-8E5F-4CF7-9A49-14868507CA57}" dt="2024-03-29T22:16:03.008" v="708" actId="5793"/>
      <pc:docMkLst>
        <pc:docMk/>
      </pc:docMkLst>
      <pc:sldChg chg="modSp add mod">
        <pc:chgData name="Tseng, Hsin Ying" userId="94e4d356-8129-46ae-b581-15a31109b2b0" providerId="ADAL" clId="{808D65EB-8E5F-4CF7-9A49-14868507CA57}" dt="2024-03-29T18:46:55.852" v="25" actId="20577"/>
        <pc:sldMkLst>
          <pc:docMk/>
          <pc:sldMk cId="479533814" sldId="439"/>
        </pc:sldMkLst>
        <pc:spChg chg="mod">
          <ac:chgData name="Tseng, Hsin Ying" userId="94e4d356-8129-46ae-b581-15a31109b2b0" providerId="ADAL" clId="{808D65EB-8E5F-4CF7-9A49-14868507CA57}" dt="2024-03-29T18:46:55.852" v="25" actId="20577"/>
          <ac:spMkLst>
            <pc:docMk/>
            <pc:sldMk cId="479533814" sldId="439"/>
            <ac:spMk id="2" creationId="{29DF23DE-5E94-06E2-804E-12E2212A38DE}"/>
          </ac:spMkLst>
        </pc:spChg>
      </pc:sldChg>
      <pc:sldChg chg="addSp delSp modSp add mod">
        <pc:chgData name="Tseng, Hsin Ying" userId="94e4d356-8129-46ae-b581-15a31109b2b0" providerId="ADAL" clId="{808D65EB-8E5F-4CF7-9A49-14868507CA57}" dt="2024-03-29T22:10:21.210" v="495" actId="1076"/>
        <pc:sldMkLst>
          <pc:docMk/>
          <pc:sldMk cId="264110831" sldId="440"/>
        </pc:sldMkLst>
        <pc:spChg chg="del">
          <ac:chgData name="Tseng, Hsin Ying" userId="94e4d356-8129-46ae-b581-15a31109b2b0" providerId="ADAL" clId="{808D65EB-8E5F-4CF7-9A49-14868507CA57}" dt="2024-03-29T22:08:23.864" v="488" actId="478"/>
          <ac:spMkLst>
            <pc:docMk/>
            <pc:sldMk cId="264110831" sldId="440"/>
            <ac:spMk id="2" creationId="{8FE53FCE-7250-87C2-52E5-EC6B88333E7B}"/>
          </ac:spMkLst>
        </pc:spChg>
        <pc:spChg chg="mod">
          <ac:chgData name="Tseng, Hsin Ying" userId="94e4d356-8129-46ae-b581-15a31109b2b0" providerId="ADAL" clId="{808D65EB-8E5F-4CF7-9A49-14868507CA57}" dt="2024-03-29T22:08:14.816" v="484" actId="20577"/>
          <ac:spMkLst>
            <pc:docMk/>
            <pc:sldMk cId="264110831" sldId="440"/>
            <ac:spMk id="5" creationId="{F8C91241-FEAE-7FF3-B13D-D4BBCFC84E18}"/>
          </ac:spMkLst>
        </pc:spChg>
        <pc:spChg chg="mod">
          <ac:chgData name="Tseng, Hsin Ying" userId="94e4d356-8129-46ae-b581-15a31109b2b0" providerId="ADAL" clId="{808D65EB-8E5F-4CF7-9A49-14868507CA57}" dt="2024-03-29T18:48:55.510" v="369" actId="20577"/>
          <ac:spMkLst>
            <pc:docMk/>
            <pc:sldMk cId="264110831" sldId="440"/>
            <ac:spMk id="6" creationId="{DAD938B8-2E6B-D1C2-59C2-EAA7AB403274}"/>
          </ac:spMkLst>
        </pc:spChg>
        <pc:picChg chg="del">
          <ac:chgData name="Tseng, Hsin Ying" userId="94e4d356-8129-46ae-b581-15a31109b2b0" providerId="ADAL" clId="{808D65EB-8E5F-4CF7-9A49-14868507CA57}" dt="2024-03-29T22:08:17.796" v="485" actId="478"/>
          <ac:picMkLst>
            <pc:docMk/>
            <pc:sldMk cId="264110831" sldId="440"/>
            <ac:picMk id="8" creationId="{53AAEEFE-DC68-726C-87D5-15964EAAEE05}"/>
          </ac:picMkLst>
        </pc:picChg>
        <pc:picChg chg="add mod">
          <ac:chgData name="Tseng, Hsin Ying" userId="94e4d356-8129-46ae-b581-15a31109b2b0" providerId="ADAL" clId="{808D65EB-8E5F-4CF7-9A49-14868507CA57}" dt="2024-03-29T22:09:13.464" v="492" actId="1076"/>
          <ac:picMkLst>
            <pc:docMk/>
            <pc:sldMk cId="264110831" sldId="440"/>
            <ac:picMk id="11" creationId="{BF9022EE-DAEB-3461-E3AB-28F4BEB3AA89}"/>
          </ac:picMkLst>
        </pc:picChg>
        <pc:cxnChg chg="add del mod">
          <ac:chgData name="Tseng, Hsin Ying" userId="94e4d356-8129-46ae-b581-15a31109b2b0" providerId="ADAL" clId="{808D65EB-8E5F-4CF7-9A49-14868507CA57}" dt="2024-03-29T22:08:54.773" v="490" actId="478"/>
          <ac:cxnSpMkLst>
            <pc:docMk/>
            <pc:sldMk cId="264110831" sldId="440"/>
            <ac:cxnSpMk id="7" creationId="{823275C5-A334-608C-46A3-ED0CA1B72BBA}"/>
          </ac:cxnSpMkLst>
        </pc:cxnChg>
        <pc:cxnChg chg="del">
          <ac:chgData name="Tseng, Hsin Ying" userId="94e4d356-8129-46ae-b581-15a31109b2b0" providerId="ADAL" clId="{808D65EB-8E5F-4CF7-9A49-14868507CA57}" dt="2024-03-29T22:08:19.378" v="486" actId="478"/>
          <ac:cxnSpMkLst>
            <pc:docMk/>
            <pc:sldMk cId="264110831" sldId="440"/>
            <ac:cxnSpMk id="9" creationId="{DAE4A6C9-496D-1412-DBB1-14EA09B7F3CC}"/>
          </ac:cxnSpMkLst>
        </pc:cxnChg>
        <pc:cxnChg chg="del">
          <ac:chgData name="Tseng, Hsin Ying" userId="94e4d356-8129-46ae-b581-15a31109b2b0" providerId="ADAL" clId="{808D65EB-8E5F-4CF7-9A49-14868507CA57}" dt="2024-03-29T22:08:21.192" v="487" actId="478"/>
          <ac:cxnSpMkLst>
            <pc:docMk/>
            <pc:sldMk cId="264110831" sldId="440"/>
            <ac:cxnSpMk id="10" creationId="{D5480EAB-F03B-CAE1-AB3B-90786C0B530F}"/>
          </ac:cxnSpMkLst>
        </pc:cxnChg>
        <pc:cxnChg chg="add mod">
          <ac:chgData name="Tseng, Hsin Ying" userId="94e4d356-8129-46ae-b581-15a31109b2b0" providerId="ADAL" clId="{808D65EB-8E5F-4CF7-9A49-14868507CA57}" dt="2024-03-29T22:10:21.210" v="495" actId="1076"/>
          <ac:cxnSpMkLst>
            <pc:docMk/>
            <pc:sldMk cId="264110831" sldId="440"/>
            <ac:cxnSpMk id="12" creationId="{D0E4CF27-9526-D12C-6052-3114571C6C97}"/>
          </ac:cxnSpMkLst>
        </pc:cxnChg>
      </pc:sldChg>
      <pc:sldChg chg="modSp add del mod">
        <pc:chgData name="Tseng, Hsin Ying" userId="94e4d356-8129-46ae-b581-15a31109b2b0" providerId="ADAL" clId="{808D65EB-8E5F-4CF7-9A49-14868507CA57}" dt="2024-03-29T22:11:11.490" v="504" actId="47"/>
        <pc:sldMkLst>
          <pc:docMk/>
          <pc:sldMk cId="2389493836" sldId="441"/>
        </pc:sldMkLst>
        <pc:spChg chg="mod">
          <ac:chgData name="Tseng, Hsin Ying" userId="94e4d356-8129-46ae-b581-15a31109b2b0" providerId="ADAL" clId="{808D65EB-8E5F-4CF7-9A49-14868507CA57}" dt="2024-03-29T22:10:32.630" v="501" actId="20577"/>
          <ac:spMkLst>
            <pc:docMk/>
            <pc:sldMk cId="2389493836" sldId="441"/>
            <ac:spMk id="5" creationId="{F8C91241-FEAE-7FF3-B13D-D4BBCFC84E18}"/>
          </ac:spMkLst>
        </pc:spChg>
      </pc:sldChg>
      <pc:sldChg chg="modSp add mod">
        <pc:chgData name="Tseng, Hsin Ying" userId="94e4d356-8129-46ae-b581-15a31109b2b0" providerId="ADAL" clId="{808D65EB-8E5F-4CF7-9A49-14868507CA57}" dt="2024-03-29T22:12:03.797" v="546" actId="1076"/>
        <pc:sldMkLst>
          <pc:docMk/>
          <pc:sldMk cId="3262607349" sldId="442"/>
        </pc:sldMkLst>
        <pc:spChg chg="mod">
          <ac:chgData name="Tseng, Hsin Ying" userId="94e4d356-8129-46ae-b581-15a31109b2b0" providerId="ADAL" clId="{808D65EB-8E5F-4CF7-9A49-14868507CA57}" dt="2024-03-29T22:11:55.632" v="544" actId="20577"/>
          <ac:spMkLst>
            <pc:docMk/>
            <pc:sldMk cId="3262607349" sldId="442"/>
            <ac:spMk id="5" creationId="{F231912C-FE80-042A-A6CA-6969F9FADE28}"/>
          </ac:spMkLst>
        </pc:spChg>
        <pc:spChg chg="mod">
          <ac:chgData name="Tseng, Hsin Ying" userId="94e4d356-8129-46ae-b581-15a31109b2b0" providerId="ADAL" clId="{808D65EB-8E5F-4CF7-9A49-14868507CA57}" dt="2024-03-29T22:11:23.633" v="506"/>
          <ac:spMkLst>
            <pc:docMk/>
            <pc:sldMk cId="3262607349" sldId="442"/>
            <ac:spMk id="6" creationId="{509D8ED9-E847-47C3-9E7E-44D8C4222775}"/>
          </ac:spMkLst>
        </pc:spChg>
        <pc:picChg chg="mod">
          <ac:chgData name="Tseng, Hsin Ying" userId="94e4d356-8129-46ae-b581-15a31109b2b0" providerId="ADAL" clId="{808D65EB-8E5F-4CF7-9A49-14868507CA57}" dt="2024-03-29T22:12:00.019" v="545" actId="1076"/>
          <ac:picMkLst>
            <pc:docMk/>
            <pc:sldMk cId="3262607349" sldId="442"/>
            <ac:picMk id="7" creationId="{43E4D254-BC41-916F-2751-43DDFE3940BA}"/>
          </ac:picMkLst>
        </pc:picChg>
        <pc:cxnChg chg="mod">
          <ac:chgData name="Tseng, Hsin Ying" userId="94e4d356-8129-46ae-b581-15a31109b2b0" providerId="ADAL" clId="{808D65EB-8E5F-4CF7-9A49-14868507CA57}" dt="2024-03-29T22:12:03.797" v="546" actId="1076"/>
          <ac:cxnSpMkLst>
            <pc:docMk/>
            <pc:sldMk cId="3262607349" sldId="442"/>
            <ac:cxnSpMk id="8" creationId="{892024EC-FBBE-C29B-8C4E-6BE790173BE4}"/>
          </ac:cxnSpMkLst>
        </pc:cxnChg>
      </pc:sldChg>
      <pc:sldChg chg="add del">
        <pc:chgData name="Tseng, Hsin Ying" userId="94e4d356-8129-46ae-b581-15a31109b2b0" providerId="ADAL" clId="{808D65EB-8E5F-4CF7-9A49-14868507CA57}" dt="2024-03-29T22:11:02.619" v="503" actId="2696"/>
        <pc:sldMkLst>
          <pc:docMk/>
          <pc:sldMk cId="3371685112" sldId="442"/>
        </pc:sldMkLst>
      </pc:sldChg>
      <pc:sldChg chg="addSp delSp modSp add mod">
        <pc:chgData name="Tseng, Hsin Ying" userId="94e4d356-8129-46ae-b581-15a31109b2b0" providerId="ADAL" clId="{808D65EB-8E5F-4CF7-9A49-14868507CA57}" dt="2024-03-29T22:16:03.008" v="708" actId="5793"/>
        <pc:sldMkLst>
          <pc:docMk/>
          <pc:sldMk cId="2686902607" sldId="443"/>
        </pc:sldMkLst>
        <pc:spChg chg="mod">
          <ac:chgData name="Tseng, Hsin Ying" userId="94e4d356-8129-46ae-b581-15a31109b2b0" providerId="ADAL" clId="{808D65EB-8E5F-4CF7-9A49-14868507CA57}" dt="2024-03-29T22:16:03.008" v="708" actId="5793"/>
          <ac:spMkLst>
            <pc:docMk/>
            <pc:sldMk cId="2686902607" sldId="443"/>
            <ac:spMk id="5" creationId="{F231912C-FE80-042A-A6CA-6969F9FADE28}"/>
          </ac:spMkLst>
        </pc:spChg>
        <pc:picChg chg="del">
          <ac:chgData name="Tseng, Hsin Ying" userId="94e4d356-8129-46ae-b581-15a31109b2b0" providerId="ADAL" clId="{808D65EB-8E5F-4CF7-9A49-14868507CA57}" dt="2024-03-29T22:14:04.066" v="578" actId="478"/>
          <ac:picMkLst>
            <pc:docMk/>
            <pc:sldMk cId="2686902607" sldId="443"/>
            <ac:picMk id="7" creationId="{43E4D254-BC41-916F-2751-43DDFE3940BA}"/>
          </ac:picMkLst>
        </pc:picChg>
        <pc:picChg chg="add mod">
          <ac:chgData name="Tseng, Hsin Ying" userId="94e4d356-8129-46ae-b581-15a31109b2b0" providerId="ADAL" clId="{808D65EB-8E5F-4CF7-9A49-14868507CA57}" dt="2024-03-29T22:15:19.853" v="690" actId="1076"/>
          <ac:picMkLst>
            <pc:docMk/>
            <pc:sldMk cId="2686902607" sldId="443"/>
            <ac:picMk id="9" creationId="{478704A8-B453-BC39-4D9F-0DA96CAA59C9}"/>
          </ac:picMkLst>
        </pc:picChg>
        <pc:cxnChg chg="del">
          <ac:chgData name="Tseng, Hsin Ying" userId="94e4d356-8129-46ae-b581-15a31109b2b0" providerId="ADAL" clId="{808D65EB-8E5F-4CF7-9A49-14868507CA57}" dt="2024-03-29T22:14:05.960" v="579" actId="478"/>
          <ac:cxnSpMkLst>
            <pc:docMk/>
            <pc:sldMk cId="2686902607" sldId="443"/>
            <ac:cxnSpMk id="8" creationId="{892024EC-FBBE-C29B-8C4E-6BE790173BE4}"/>
          </ac:cxnSpMkLst>
        </pc:cxnChg>
      </pc:sldChg>
    </pc:docChg>
  </pc:docChgLst>
  <pc:docChgLst>
    <pc:chgData name="Tseng, Hsin Ying" userId="S::hsinying.tseng@providence.org::94e4d356-8129-46ae-b581-15a31109b2b0" providerId="AD" clId="Web-{2EEA015B-5C08-AE18-6232-CF68A4842E9D}"/>
    <pc:docChg chg="">
      <pc:chgData name="Tseng, Hsin Ying" userId="S::hsinying.tseng@providence.org::94e4d356-8129-46ae-b581-15a31109b2b0" providerId="AD" clId="Web-{2EEA015B-5C08-AE18-6232-CF68A4842E9D}" dt="2024-03-15T21:53:35.383" v="0"/>
      <pc:docMkLst>
        <pc:docMk/>
      </pc:docMkLst>
      <pc:sldChg chg="delCm">
        <pc:chgData name="Tseng, Hsin Ying" userId="S::hsinying.tseng@providence.org::94e4d356-8129-46ae-b581-15a31109b2b0" providerId="AD" clId="Web-{2EEA015B-5C08-AE18-6232-CF68A4842E9D}" dt="2024-03-15T21:53:35.383" v="0"/>
        <pc:sldMkLst>
          <pc:docMk/>
          <pc:sldMk cId="1288853237" sldId="3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seng, Hsin Ying" userId="S::hsinying.tseng@providence.org::94e4d356-8129-46ae-b581-15a31109b2b0" providerId="AD" clId="Web-{2EEA015B-5C08-AE18-6232-CF68A4842E9D}" dt="2024-03-15T21:53:35.383" v="0"/>
              <pc2:cmMkLst xmlns:pc2="http://schemas.microsoft.com/office/powerpoint/2019/9/main/command">
                <pc:docMk/>
                <pc:sldMk cId="1288853237" sldId="364"/>
                <pc2:cmMk id="{3E646126-A21C-4435-8E72-9EF95AAF1466}"/>
              </pc2:cmMkLst>
            </pc226:cmChg>
          </p:ext>
        </pc:extLst>
      </pc:sldChg>
    </pc:docChg>
  </pc:docChgLst>
  <pc:docChgLst>
    <pc:chgData name="Johnson, Alexander (he/him)" userId="0074af53-de87-4cf2-ba81-297db0a8118b" providerId="ADAL" clId="{403CDA4F-C33E-4141-A09A-7912D3A85625}"/>
    <pc:docChg chg="undo custSel modSld">
      <pc:chgData name="Johnson, Alexander (he/him)" userId="0074af53-de87-4cf2-ba81-297db0a8118b" providerId="ADAL" clId="{403CDA4F-C33E-4141-A09A-7912D3A85625}" dt="2024-06-25T02:10:49.861" v="536"/>
      <pc:docMkLst>
        <pc:docMk/>
      </pc:docMkLst>
      <pc:sldChg chg="modSp mod delCm">
        <pc:chgData name="Johnson, Alexander (he/him)" userId="0074af53-de87-4cf2-ba81-297db0a8118b" providerId="ADAL" clId="{403CDA4F-C33E-4141-A09A-7912D3A85625}" dt="2024-06-25T02:06:04.421" v="120" actId="114"/>
        <pc:sldMkLst>
          <pc:docMk/>
          <pc:sldMk cId="676079164" sldId="353"/>
        </pc:sldMkLst>
        <pc:spChg chg="mod">
          <ac:chgData name="Johnson, Alexander (he/him)" userId="0074af53-de87-4cf2-ba81-297db0a8118b" providerId="ADAL" clId="{403CDA4F-C33E-4141-A09A-7912D3A85625}" dt="2024-06-25T02:06:04.421" v="120" actId="114"/>
          <ac:spMkLst>
            <pc:docMk/>
            <pc:sldMk cId="676079164" sldId="353"/>
            <ac:spMk id="5" creationId="{327593C8-8FD9-9F44-A281-50C36D3050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on, Alexander (he/him)" userId="0074af53-de87-4cf2-ba81-297db0a8118b" providerId="ADAL" clId="{403CDA4F-C33E-4141-A09A-7912D3A85625}" dt="2024-06-25T02:04:39.617" v="42"/>
              <pc2:cmMkLst xmlns:pc2="http://schemas.microsoft.com/office/powerpoint/2019/9/main/command">
                <pc:docMk/>
                <pc:sldMk cId="676079164" sldId="353"/>
                <pc2:cmMk id="{D3C8D257-8296-4E3F-A8E3-89B4FE3B1889}"/>
              </pc2:cmMkLst>
            </pc226:cmChg>
          </p:ext>
        </pc:extLst>
      </pc:sldChg>
      <pc:sldChg chg="modSp mod delCm">
        <pc:chgData name="Johnson, Alexander (he/him)" userId="0074af53-de87-4cf2-ba81-297db0a8118b" providerId="ADAL" clId="{403CDA4F-C33E-4141-A09A-7912D3A85625}" dt="2024-06-25T02:10:26.173" v="533"/>
        <pc:sldMkLst>
          <pc:docMk/>
          <pc:sldMk cId="4044362019" sldId="395"/>
        </pc:sldMkLst>
        <pc:spChg chg="mod">
          <ac:chgData name="Johnson, Alexander (he/him)" userId="0074af53-de87-4cf2-ba81-297db0a8118b" providerId="ADAL" clId="{403CDA4F-C33E-4141-A09A-7912D3A85625}" dt="2024-06-25T02:10:05.490" v="531" actId="20577"/>
          <ac:spMkLst>
            <pc:docMk/>
            <pc:sldMk cId="4044362019" sldId="395"/>
            <ac:spMk id="5" creationId="{BA6F42E1-2AC1-6948-F484-D7401EE5C402}"/>
          </ac:spMkLst>
        </pc:spChg>
        <pc:spChg chg="mod">
          <ac:chgData name="Johnson, Alexander (he/him)" userId="0074af53-de87-4cf2-ba81-297db0a8118b" providerId="ADAL" clId="{403CDA4F-C33E-4141-A09A-7912D3A85625}" dt="2024-06-25T02:10:22.334" v="532" actId="1076"/>
          <ac:spMkLst>
            <pc:docMk/>
            <pc:sldMk cId="4044362019" sldId="395"/>
            <ac:spMk id="6" creationId="{532DE09E-A659-D108-5C8B-CA2505C322F7}"/>
          </ac:spMkLst>
        </pc:spChg>
        <pc:picChg chg="mod">
          <ac:chgData name="Johnson, Alexander (he/him)" userId="0074af53-de87-4cf2-ba81-297db0a8118b" providerId="ADAL" clId="{403CDA4F-C33E-4141-A09A-7912D3A85625}" dt="2024-06-25T02:09:48.196" v="509" actId="1036"/>
          <ac:picMkLst>
            <pc:docMk/>
            <pc:sldMk cId="4044362019" sldId="395"/>
            <ac:picMk id="8" creationId="{8D6FD54A-E154-5D82-72C7-FA41C2F5AC2B}"/>
          </ac:picMkLst>
        </pc:picChg>
        <pc:cxnChg chg="mod">
          <ac:chgData name="Johnson, Alexander (he/him)" userId="0074af53-de87-4cf2-ba81-297db0a8118b" providerId="ADAL" clId="{403CDA4F-C33E-4141-A09A-7912D3A85625}" dt="2024-06-25T02:09:48.196" v="509" actId="1036"/>
          <ac:cxnSpMkLst>
            <pc:docMk/>
            <pc:sldMk cId="4044362019" sldId="395"/>
            <ac:cxnSpMk id="9" creationId="{A904B7E4-7963-0E24-2BED-540C1BFBA1F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on, Alexander (he/him)" userId="0074af53-de87-4cf2-ba81-297db0a8118b" providerId="ADAL" clId="{403CDA4F-C33E-4141-A09A-7912D3A85625}" dt="2024-06-25T02:10:26.173" v="533"/>
              <pc2:cmMkLst xmlns:pc2="http://schemas.microsoft.com/office/powerpoint/2019/9/main/command">
                <pc:docMk/>
                <pc:sldMk cId="4044362019" sldId="395"/>
                <pc2:cmMk id="{D5DB6BB9-DFEC-4C48-B8AC-8D73E88720A0}"/>
              </pc2:cmMkLst>
            </pc226:cmChg>
          </p:ext>
        </pc:extLst>
      </pc:sldChg>
      <pc:sldChg chg="delCm">
        <pc:chgData name="Johnson, Alexander (he/him)" userId="0074af53-de87-4cf2-ba81-297db0a8118b" providerId="ADAL" clId="{403CDA4F-C33E-4141-A09A-7912D3A85625}" dt="2024-06-25T02:10:39.635" v="535"/>
        <pc:sldMkLst>
          <pc:docMk/>
          <pc:sldMk cId="259008315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on, Alexander (he/him)" userId="0074af53-de87-4cf2-ba81-297db0a8118b" providerId="ADAL" clId="{403CDA4F-C33E-4141-A09A-7912D3A85625}" dt="2024-06-25T02:10:39.635" v="535"/>
              <pc2:cmMkLst xmlns:pc2="http://schemas.microsoft.com/office/powerpoint/2019/9/main/command">
                <pc:docMk/>
                <pc:sldMk cId="2590083153" sldId="399"/>
                <pc2:cmMk id="{854761DD-10FF-40B7-8989-A80D76737537}"/>
              </pc2:cmMkLst>
            </pc226:cmChg>
          </p:ext>
        </pc:extLst>
      </pc:sldChg>
      <pc:sldChg chg="modSp mod">
        <pc:chgData name="Johnson, Alexander (he/him)" userId="0074af53-de87-4cf2-ba81-297db0a8118b" providerId="ADAL" clId="{403CDA4F-C33E-4141-A09A-7912D3A85625}" dt="2024-06-25T02:07:34.048" v="263" actId="20577"/>
        <pc:sldMkLst>
          <pc:docMk/>
          <pc:sldMk cId="540138269" sldId="402"/>
        </pc:sldMkLst>
        <pc:spChg chg="mod">
          <ac:chgData name="Johnson, Alexander (he/him)" userId="0074af53-de87-4cf2-ba81-297db0a8118b" providerId="ADAL" clId="{403CDA4F-C33E-4141-A09A-7912D3A85625}" dt="2024-06-25T02:07:34.048" v="263" actId="20577"/>
          <ac:spMkLst>
            <pc:docMk/>
            <pc:sldMk cId="540138269" sldId="402"/>
            <ac:spMk id="2" creationId="{74848DE0-F6B0-2964-0380-87FECA899AE4}"/>
          </ac:spMkLst>
        </pc:spChg>
      </pc:sldChg>
      <pc:sldChg chg="delCm">
        <pc:chgData name="Johnson, Alexander (he/him)" userId="0074af53-de87-4cf2-ba81-297db0a8118b" providerId="ADAL" clId="{403CDA4F-C33E-4141-A09A-7912D3A85625}" dt="2024-06-25T02:10:31.167" v="534"/>
        <pc:sldMkLst>
          <pc:docMk/>
          <pc:sldMk cId="559372214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on, Alexander (he/him)" userId="0074af53-de87-4cf2-ba81-297db0a8118b" providerId="ADAL" clId="{403CDA4F-C33E-4141-A09A-7912D3A85625}" dt="2024-06-25T02:10:31.167" v="534"/>
              <pc2:cmMkLst xmlns:pc2="http://schemas.microsoft.com/office/powerpoint/2019/9/main/command">
                <pc:docMk/>
                <pc:sldMk cId="559372214" sldId="405"/>
                <pc2:cmMk id="{06243ED9-A247-425D-88D2-5C8500EA8F3C}"/>
              </pc2:cmMkLst>
            </pc226:cmChg>
          </p:ext>
        </pc:extLst>
      </pc:sldChg>
      <pc:sldChg chg="delCm">
        <pc:chgData name="Johnson, Alexander (he/him)" userId="0074af53-de87-4cf2-ba81-297db0a8118b" providerId="ADAL" clId="{403CDA4F-C33E-4141-A09A-7912D3A85625}" dt="2024-06-25T02:10:49.861" v="536"/>
        <pc:sldMkLst>
          <pc:docMk/>
          <pc:sldMk cId="3313003959" sldId="4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son, Alexander (he/him)" userId="0074af53-de87-4cf2-ba81-297db0a8118b" providerId="ADAL" clId="{403CDA4F-C33E-4141-A09A-7912D3A85625}" dt="2024-06-25T02:10:49.861" v="536"/>
              <pc2:cmMkLst xmlns:pc2="http://schemas.microsoft.com/office/powerpoint/2019/9/main/command">
                <pc:docMk/>
                <pc:sldMk cId="3313003959" sldId="420"/>
                <pc2:cmMk id="{86C834EF-5C63-4DD9-AA1D-7D66D08D0D46}"/>
              </pc2:cmMkLst>
            </pc226:cmChg>
          </p:ext>
        </pc:extLst>
      </pc:sldChg>
    </pc:docChg>
  </pc:docChgLst>
  <pc:docChgLst>
    <pc:chgData name="Tseng, Hsin Ying" userId="94e4d356-8129-46ae-b581-15a31109b2b0" providerId="ADAL" clId="{890342B0-A24D-4704-BDF1-747E4E7DDD88}"/>
    <pc:docChg chg="custSel modSld">
      <pc:chgData name="Tseng, Hsin Ying" userId="94e4d356-8129-46ae-b581-15a31109b2b0" providerId="ADAL" clId="{890342B0-A24D-4704-BDF1-747E4E7DDD88}" dt="2024-06-04T21:01:58.081" v="60" actId="20577"/>
      <pc:docMkLst>
        <pc:docMk/>
      </pc:docMkLst>
      <pc:sldChg chg="addSp delSp modSp mod">
        <pc:chgData name="Tseng, Hsin Ying" userId="94e4d356-8129-46ae-b581-15a31109b2b0" providerId="ADAL" clId="{890342B0-A24D-4704-BDF1-747E4E7DDD88}" dt="2024-06-04T21:00:28.737" v="29" actId="20577"/>
        <pc:sldMkLst>
          <pc:docMk/>
          <pc:sldMk cId="1132216834" sldId="430"/>
        </pc:sldMkLst>
        <pc:spChg chg="mod">
          <ac:chgData name="Tseng, Hsin Ying" userId="94e4d356-8129-46ae-b581-15a31109b2b0" providerId="ADAL" clId="{890342B0-A24D-4704-BDF1-747E4E7DDD88}" dt="2024-06-04T21:00:28.737" v="29" actId="20577"/>
          <ac:spMkLst>
            <pc:docMk/>
            <pc:sldMk cId="1132216834" sldId="430"/>
            <ac:spMk id="5" creationId="{DACE250A-87A1-172E-E9A4-AEB01454E0F8}"/>
          </ac:spMkLst>
        </pc:spChg>
        <pc:picChg chg="add mod">
          <ac:chgData name="Tseng, Hsin Ying" userId="94e4d356-8129-46ae-b581-15a31109b2b0" providerId="ADAL" clId="{890342B0-A24D-4704-BDF1-747E4E7DDD88}" dt="2024-06-04T21:00:19.917" v="5" actId="1076"/>
          <ac:picMkLst>
            <pc:docMk/>
            <pc:sldMk cId="1132216834" sldId="430"/>
            <ac:picMk id="7" creationId="{F6C9EF80-FB8C-7340-0727-745DB28219A1}"/>
          </ac:picMkLst>
        </pc:picChg>
        <pc:picChg chg="del">
          <ac:chgData name="Tseng, Hsin Ying" userId="94e4d356-8129-46ae-b581-15a31109b2b0" providerId="ADAL" clId="{890342B0-A24D-4704-BDF1-747E4E7DDD88}" dt="2024-06-04T21:00:08.332" v="0" actId="478"/>
          <ac:picMkLst>
            <pc:docMk/>
            <pc:sldMk cId="1132216834" sldId="430"/>
            <ac:picMk id="8" creationId="{9F578C52-62C8-B0C0-149F-9B5C2598221F}"/>
          </ac:picMkLst>
        </pc:picChg>
      </pc:sldChg>
      <pc:sldChg chg="addSp delSp modSp mod">
        <pc:chgData name="Tseng, Hsin Ying" userId="94e4d356-8129-46ae-b581-15a31109b2b0" providerId="ADAL" clId="{890342B0-A24D-4704-BDF1-747E4E7DDD88}" dt="2024-06-04T21:01:16.001" v="34" actId="1076"/>
        <pc:sldMkLst>
          <pc:docMk/>
          <pc:sldMk cId="2141436169" sldId="436"/>
        </pc:sldMkLst>
        <pc:picChg chg="add mod">
          <ac:chgData name="Tseng, Hsin Ying" userId="94e4d356-8129-46ae-b581-15a31109b2b0" providerId="ADAL" clId="{890342B0-A24D-4704-BDF1-747E4E7DDD88}" dt="2024-06-04T21:01:16.001" v="34" actId="1076"/>
          <ac:picMkLst>
            <pc:docMk/>
            <pc:sldMk cId="2141436169" sldId="436"/>
            <ac:picMk id="8" creationId="{4ECDA68B-D755-771A-BE8F-5C2ED69E8DEA}"/>
          </ac:picMkLst>
        </pc:picChg>
        <pc:picChg chg="del">
          <ac:chgData name="Tseng, Hsin Ying" userId="94e4d356-8129-46ae-b581-15a31109b2b0" providerId="ADAL" clId="{890342B0-A24D-4704-BDF1-747E4E7DDD88}" dt="2024-06-04T21:01:09.756" v="30" actId="478"/>
          <ac:picMkLst>
            <pc:docMk/>
            <pc:sldMk cId="2141436169" sldId="436"/>
            <ac:picMk id="11" creationId="{C4CCD205-C813-1115-3F04-762AD252D7D3}"/>
          </ac:picMkLst>
        </pc:picChg>
      </pc:sldChg>
      <pc:sldChg chg="addSp delSp modSp mod">
        <pc:chgData name="Tseng, Hsin Ying" userId="94e4d356-8129-46ae-b581-15a31109b2b0" providerId="ADAL" clId="{890342B0-A24D-4704-BDF1-747E4E7DDD88}" dt="2024-06-04T21:01:58.081" v="60" actId="20577"/>
        <pc:sldMkLst>
          <pc:docMk/>
          <pc:sldMk cId="3487050126" sldId="437"/>
        </pc:sldMkLst>
        <pc:spChg chg="mod">
          <ac:chgData name="Tseng, Hsin Ying" userId="94e4d356-8129-46ae-b581-15a31109b2b0" providerId="ADAL" clId="{890342B0-A24D-4704-BDF1-747E4E7DDD88}" dt="2024-06-04T21:01:58.081" v="60" actId="20577"/>
          <ac:spMkLst>
            <pc:docMk/>
            <pc:sldMk cId="3487050126" sldId="437"/>
            <ac:spMk id="5" creationId="{B4455D94-47EC-E99C-35CC-3544DED4EF31}"/>
          </ac:spMkLst>
        </pc:spChg>
        <pc:picChg chg="add mod">
          <ac:chgData name="Tseng, Hsin Ying" userId="94e4d356-8129-46ae-b581-15a31109b2b0" providerId="ADAL" clId="{890342B0-A24D-4704-BDF1-747E4E7DDD88}" dt="2024-06-04T21:01:35.025" v="41" actId="1076"/>
          <ac:picMkLst>
            <pc:docMk/>
            <pc:sldMk cId="3487050126" sldId="437"/>
            <ac:picMk id="10" creationId="{8F56C7A1-CC9E-D43D-007D-0DCA28CF2EC6}"/>
          </ac:picMkLst>
        </pc:picChg>
        <pc:picChg chg="del">
          <ac:chgData name="Tseng, Hsin Ying" userId="94e4d356-8129-46ae-b581-15a31109b2b0" providerId="ADAL" clId="{890342B0-A24D-4704-BDF1-747E4E7DDD88}" dt="2024-06-04T21:01:22.294" v="35" actId="478"/>
          <ac:picMkLst>
            <pc:docMk/>
            <pc:sldMk cId="3487050126" sldId="437"/>
            <ac:picMk id="11" creationId="{485137F0-E3E5-3C84-9AC6-2ED038AD8074}"/>
          </ac:picMkLst>
        </pc:picChg>
        <pc:cxnChg chg="del mod">
          <ac:chgData name="Tseng, Hsin Ying" userId="94e4d356-8129-46ae-b581-15a31109b2b0" providerId="ADAL" clId="{890342B0-A24D-4704-BDF1-747E4E7DDD88}" dt="2024-06-04T21:01:28.194" v="37" actId="478"/>
          <ac:cxnSpMkLst>
            <pc:docMk/>
            <pc:sldMk cId="3487050126" sldId="437"/>
            <ac:cxnSpMk id="2" creationId="{9C050D8D-B5FA-9783-4FF8-CE90F4881D06}"/>
          </ac:cxnSpMkLst>
        </pc:cxnChg>
        <pc:cxnChg chg="add mod">
          <ac:chgData name="Tseng, Hsin Ying" userId="94e4d356-8129-46ae-b581-15a31109b2b0" providerId="ADAL" clId="{890342B0-A24D-4704-BDF1-747E4E7DDD88}" dt="2024-06-04T21:01:47.989" v="43" actId="1076"/>
          <ac:cxnSpMkLst>
            <pc:docMk/>
            <pc:sldMk cId="3487050126" sldId="437"/>
            <ac:cxnSpMk id="12" creationId="{F0B27C41-3513-4F70-F6EA-2AC5B699214A}"/>
          </ac:cxnSpMkLst>
        </pc:cxnChg>
      </pc:sldChg>
    </pc:docChg>
  </pc:docChgLst>
  <pc:docChgLst>
    <pc:chgData name="Johnson, Alexander (he/him)" userId="0074af53-de87-4cf2-ba81-297db0a8118b" providerId="ADAL" clId="{0A26A78D-CF12-414A-A554-21E27AF154F3}"/>
    <pc:docChg chg="undo redo custSel modSld">
      <pc:chgData name="Johnson, Alexander (he/him)" userId="0074af53-de87-4cf2-ba81-297db0a8118b" providerId="ADAL" clId="{0A26A78D-CF12-414A-A554-21E27AF154F3}" dt="2024-02-16T21:34:08.812" v="117" actId="1036"/>
      <pc:docMkLst>
        <pc:docMk/>
      </pc:docMkLst>
      <pc:sldChg chg="modSp mod addCm">
        <pc:chgData name="Johnson, Alexander (he/him)" userId="0074af53-de87-4cf2-ba81-297db0a8118b" providerId="ADAL" clId="{0A26A78D-CF12-414A-A554-21E27AF154F3}" dt="2024-02-16T20:57:40.511" v="63"/>
        <pc:sldMkLst>
          <pc:docMk/>
          <pc:sldMk cId="676079164" sldId="353"/>
        </pc:sldMkLst>
        <pc:spChg chg="mod">
          <ac:chgData name="Johnson, Alexander (he/him)" userId="0074af53-de87-4cf2-ba81-297db0a8118b" providerId="ADAL" clId="{0A26A78D-CF12-414A-A554-21E27AF154F3}" dt="2024-02-16T20:57:24.748" v="62" actId="20577"/>
          <ac:spMkLst>
            <pc:docMk/>
            <pc:sldMk cId="676079164" sldId="353"/>
            <ac:spMk id="5" creationId="{327593C8-8FD9-9F44-A281-50C36D3050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0:57:40.511" v="63"/>
              <pc2:cmMkLst xmlns:pc2="http://schemas.microsoft.com/office/powerpoint/2019/9/main/command">
                <pc:docMk/>
                <pc:sldMk cId="676079164" sldId="353"/>
                <pc2:cmMk id="{D3C8D257-8296-4E3F-A8E3-89B4FE3B1889}"/>
              </pc2:cmMkLst>
            </pc226:cmChg>
          </p:ext>
        </pc:extLst>
      </pc:sldChg>
      <pc:sldChg chg="modSp mod addCm">
        <pc:chgData name="Johnson, Alexander (he/him)" userId="0074af53-de87-4cf2-ba81-297db0a8118b" providerId="ADAL" clId="{0A26A78D-CF12-414A-A554-21E27AF154F3}" dt="2024-02-16T20:53:19.536" v="10"/>
        <pc:sldMkLst>
          <pc:docMk/>
          <pc:sldMk cId="1288853237" sldId="364"/>
        </pc:sldMkLst>
        <pc:spChg chg="mod">
          <ac:chgData name="Johnson, Alexander (he/him)" userId="0074af53-de87-4cf2-ba81-297db0a8118b" providerId="ADAL" clId="{0A26A78D-CF12-414A-A554-21E27AF154F3}" dt="2024-02-16T20:52:49.367" v="9" actId="20577"/>
          <ac:spMkLst>
            <pc:docMk/>
            <pc:sldMk cId="1288853237" sldId="364"/>
            <ac:spMk id="4" creationId="{569CA1AA-3AF4-EF4C-8D59-4D79B9C881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0:53:19.536" v="10"/>
              <pc2:cmMkLst xmlns:pc2="http://schemas.microsoft.com/office/powerpoint/2019/9/main/command">
                <pc:docMk/>
                <pc:sldMk cId="1288853237" sldId="364"/>
                <pc2:cmMk id="{3E646126-A21C-4435-8E72-9EF95AAF1466}"/>
              </pc2:cmMkLst>
            </pc226:cmChg>
          </p:ext>
        </pc:extLst>
      </pc:sldChg>
      <pc:sldChg chg="addCm">
        <pc:chgData name="Johnson, Alexander (he/him)" userId="0074af53-de87-4cf2-ba81-297db0a8118b" providerId="ADAL" clId="{0A26A78D-CF12-414A-A554-21E27AF154F3}" dt="2024-02-16T21:31:45.717" v="88"/>
        <pc:sldMkLst>
          <pc:docMk/>
          <pc:sldMk cId="4044362019" sldId="3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1:31:45.717" v="88"/>
              <pc2:cmMkLst xmlns:pc2="http://schemas.microsoft.com/office/powerpoint/2019/9/main/command">
                <pc:docMk/>
                <pc:sldMk cId="4044362019" sldId="395"/>
                <pc2:cmMk id="{D5DB6BB9-DFEC-4C48-B8AC-8D73E88720A0}"/>
              </pc2:cmMkLst>
            </pc226:cmChg>
          </p:ext>
        </pc:extLst>
      </pc:sldChg>
      <pc:sldChg chg="modSp mod addCm">
        <pc:chgData name="Johnson, Alexander (he/him)" userId="0074af53-de87-4cf2-ba81-297db0a8118b" providerId="ADAL" clId="{0A26A78D-CF12-414A-A554-21E27AF154F3}" dt="2024-02-16T21:34:08.812" v="117" actId="1036"/>
        <pc:sldMkLst>
          <pc:docMk/>
          <pc:sldMk cId="1327370467" sldId="398"/>
        </pc:sldMkLst>
        <pc:spChg chg="mod">
          <ac:chgData name="Johnson, Alexander (he/him)" userId="0074af53-de87-4cf2-ba81-297db0a8118b" providerId="ADAL" clId="{0A26A78D-CF12-414A-A554-21E27AF154F3}" dt="2024-02-16T21:33:49.412" v="103" actId="20577"/>
          <ac:spMkLst>
            <pc:docMk/>
            <pc:sldMk cId="1327370467" sldId="398"/>
            <ac:spMk id="5" creationId="{ECD8AB5B-6598-A56D-1DDA-D703C38F324A}"/>
          </ac:spMkLst>
        </pc:spChg>
        <pc:picChg chg="mod">
          <ac:chgData name="Johnson, Alexander (he/him)" userId="0074af53-de87-4cf2-ba81-297db0a8118b" providerId="ADAL" clId="{0A26A78D-CF12-414A-A554-21E27AF154F3}" dt="2024-02-16T21:34:08.812" v="117" actId="1036"/>
          <ac:picMkLst>
            <pc:docMk/>
            <pc:sldMk cId="1327370467" sldId="398"/>
            <ac:picMk id="7" creationId="{7265D7AD-4AFE-1855-0BDF-D592DB13CEA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1:33:59.318" v="104"/>
              <pc2:cmMkLst xmlns:pc2="http://schemas.microsoft.com/office/powerpoint/2019/9/main/command">
                <pc:docMk/>
                <pc:sldMk cId="1327370467" sldId="398"/>
                <pc2:cmMk id="{135E23B3-CF8E-41D1-9726-613BA55C33BE}"/>
              </pc2:cmMkLst>
            </pc226:cmChg>
          </p:ext>
        </pc:extLst>
      </pc:sldChg>
      <pc:sldChg chg="modSp mod addCm">
        <pc:chgData name="Johnson, Alexander (he/him)" userId="0074af53-de87-4cf2-ba81-297db0a8118b" providerId="ADAL" clId="{0A26A78D-CF12-414A-A554-21E27AF154F3}" dt="2024-02-16T21:24:45.555" v="85"/>
        <pc:sldMkLst>
          <pc:docMk/>
          <pc:sldMk cId="2590083153" sldId="399"/>
        </pc:sldMkLst>
        <pc:spChg chg="mod">
          <ac:chgData name="Johnson, Alexander (he/him)" userId="0074af53-de87-4cf2-ba81-297db0a8118b" providerId="ADAL" clId="{0A26A78D-CF12-414A-A554-21E27AF154F3}" dt="2024-02-16T21:23:50.290" v="82" actId="1076"/>
          <ac:spMkLst>
            <pc:docMk/>
            <pc:sldMk cId="2590083153" sldId="399"/>
            <ac:spMk id="5" creationId="{90F106CB-3C6B-29D8-C63B-E82718B440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1:24:45.555" v="85"/>
              <pc2:cmMkLst xmlns:pc2="http://schemas.microsoft.com/office/powerpoint/2019/9/main/command">
                <pc:docMk/>
                <pc:sldMk cId="2590083153" sldId="399"/>
                <pc2:cmMk id="{854761DD-10FF-40B7-8989-A80D76737537}"/>
              </pc2:cmMkLst>
            </pc226:cmChg>
          </p:ext>
        </pc:extLst>
      </pc:sldChg>
      <pc:sldChg chg="modSp mod addCm delCm">
        <pc:chgData name="Johnson, Alexander (he/him)" userId="0074af53-de87-4cf2-ba81-297db0a8118b" providerId="ADAL" clId="{0A26A78D-CF12-414A-A554-21E27AF154F3}" dt="2024-02-16T21:23:52.328" v="84"/>
        <pc:sldMkLst>
          <pc:docMk/>
          <pc:sldMk cId="559372214" sldId="405"/>
        </pc:sldMkLst>
        <pc:spChg chg="mod">
          <ac:chgData name="Johnson, Alexander (he/him)" userId="0074af53-de87-4cf2-ba81-297db0a8118b" providerId="ADAL" clId="{0A26A78D-CF12-414A-A554-21E27AF154F3}" dt="2024-02-16T21:07:07.578" v="79" actId="33524"/>
          <ac:spMkLst>
            <pc:docMk/>
            <pc:sldMk cId="559372214" sldId="405"/>
            <ac:spMk id="5" creationId="{160CE4A9-1132-DB9C-BF56-B8BA550792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ohnson, Alexander (he/him)" userId="0074af53-de87-4cf2-ba81-297db0a8118b" providerId="ADAL" clId="{0A26A78D-CF12-414A-A554-21E27AF154F3}" dt="2024-02-16T21:23:52.328" v="84"/>
              <pc2:cmMkLst xmlns:pc2="http://schemas.microsoft.com/office/powerpoint/2019/9/main/command">
                <pc:docMk/>
                <pc:sldMk cId="559372214" sldId="405"/>
                <pc2:cmMk id="{06243ED9-A247-425D-88D2-5C8500EA8F3C}"/>
              </pc2:cmMkLst>
            </pc226:cmChg>
          </p:ext>
        </pc:extLst>
      </pc:sldChg>
      <pc:sldChg chg="addCm">
        <pc:chgData name="Johnson, Alexander (he/him)" userId="0074af53-de87-4cf2-ba81-297db0a8118b" providerId="ADAL" clId="{0A26A78D-CF12-414A-A554-21E27AF154F3}" dt="2024-02-16T21:29:48.063" v="87"/>
        <pc:sldMkLst>
          <pc:docMk/>
          <pc:sldMk cId="1065979278" sldId="4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1:29:48.063" v="87"/>
              <pc2:cmMkLst xmlns:pc2="http://schemas.microsoft.com/office/powerpoint/2019/9/main/command">
                <pc:docMk/>
                <pc:sldMk cId="1065979278" sldId="411"/>
                <pc2:cmMk id="{EDED900A-46CE-413D-B9BD-5B99BFE9550B}"/>
              </pc2:cmMkLst>
            </pc226:cmChg>
          </p:ext>
        </pc:extLst>
      </pc:sldChg>
      <pc:sldChg chg="addCm">
        <pc:chgData name="Johnson, Alexander (he/him)" userId="0074af53-de87-4cf2-ba81-297db0a8118b" providerId="ADAL" clId="{0A26A78D-CF12-414A-A554-21E27AF154F3}" dt="2024-02-16T21:27:14.937" v="86"/>
        <pc:sldMkLst>
          <pc:docMk/>
          <pc:sldMk cId="3313003959" sldId="4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hnson, Alexander (he/him)" userId="0074af53-de87-4cf2-ba81-297db0a8118b" providerId="ADAL" clId="{0A26A78D-CF12-414A-A554-21E27AF154F3}" dt="2024-02-16T21:27:14.937" v="86"/>
              <pc2:cmMkLst xmlns:pc2="http://schemas.microsoft.com/office/powerpoint/2019/9/main/command">
                <pc:docMk/>
                <pc:sldMk cId="3313003959" sldId="420"/>
                <pc2:cmMk id="{86C834EF-5C63-4DD9-AA1D-7D66D08D0D46}"/>
              </pc2:cmMkLst>
            </pc226:cmChg>
          </p:ext>
        </pc:extLst>
      </pc:sldChg>
    </pc:docChg>
  </pc:docChgLst>
  <pc:docChgLst>
    <pc:chgData name="Tseng, Hsin Ying" userId="94e4d356-8129-46ae-b581-15a31109b2b0" providerId="ADAL" clId="{5F4104E6-2B2D-4CD4-A92A-941C9679E685}"/>
    <pc:docChg chg="undo custSel addSld delSld modSld sldOrd delSection modSection">
      <pc:chgData name="Tseng, Hsin Ying" userId="94e4d356-8129-46ae-b581-15a31109b2b0" providerId="ADAL" clId="{5F4104E6-2B2D-4CD4-A92A-941C9679E685}" dt="2024-02-08T21:11:22.037" v="5013" actId="20577"/>
      <pc:docMkLst>
        <pc:docMk/>
      </pc:docMkLst>
      <pc:sldChg chg="del">
        <pc:chgData name="Tseng, Hsin Ying" userId="94e4d356-8129-46ae-b581-15a31109b2b0" providerId="ADAL" clId="{5F4104E6-2B2D-4CD4-A92A-941C9679E685}" dt="2024-02-08T06:19:15.619" v="2349" actId="47"/>
        <pc:sldMkLst>
          <pc:docMk/>
          <pc:sldMk cId="3695128658" sldId="279"/>
        </pc:sldMkLst>
      </pc:sldChg>
      <pc:sldChg chg="del">
        <pc:chgData name="Tseng, Hsin Ying" userId="94e4d356-8129-46ae-b581-15a31109b2b0" providerId="ADAL" clId="{5F4104E6-2B2D-4CD4-A92A-941C9679E685}" dt="2024-02-08T06:19:10.539" v="2347" actId="47"/>
        <pc:sldMkLst>
          <pc:docMk/>
          <pc:sldMk cId="1766880142" sldId="285"/>
        </pc:sldMkLst>
      </pc:sldChg>
      <pc:sldChg chg="add del">
        <pc:chgData name="Tseng, Hsin Ying" userId="94e4d356-8129-46ae-b581-15a31109b2b0" providerId="ADAL" clId="{5F4104E6-2B2D-4CD4-A92A-941C9679E685}" dt="2024-02-06T19:05:53.435" v="266" actId="47"/>
        <pc:sldMkLst>
          <pc:docMk/>
          <pc:sldMk cId="2604696734" sldId="286"/>
        </pc:sldMkLst>
      </pc:sldChg>
      <pc:sldChg chg="del">
        <pc:chgData name="Tseng, Hsin Ying" userId="94e4d356-8129-46ae-b581-15a31109b2b0" providerId="ADAL" clId="{5F4104E6-2B2D-4CD4-A92A-941C9679E685}" dt="2024-02-06T19:06:01.112" v="271" actId="47"/>
        <pc:sldMkLst>
          <pc:docMk/>
          <pc:sldMk cId="1140586376" sldId="304"/>
        </pc:sldMkLst>
      </pc:sldChg>
      <pc:sldChg chg="del">
        <pc:chgData name="Tseng, Hsin Ying" userId="94e4d356-8129-46ae-b581-15a31109b2b0" providerId="ADAL" clId="{5F4104E6-2B2D-4CD4-A92A-941C9679E685}" dt="2024-02-06T19:04:50.618" v="259" actId="47"/>
        <pc:sldMkLst>
          <pc:docMk/>
          <pc:sldMk cId="2027616696" sldId="308"/>
        </pc:sldMkLst>
      </pc:sldChg>
      <pc:sldChg chg="modSp mod">
        <pc:chgData name="Tseng, Hsin Ying" userId="94e4d356-8129-46ae-b581-15a31109b2b0" providerId="ADAL" clId="{5F4104E6-2B2D-4CD4-A92A-941C9679E685}" dt="2024-02-05T19:34:53.724" v="116" actId="20577"/>
        <pc:sldMkLst>
          <pc:docMk/>
          <pc:sldMk cId="2753873933" sldId="321"/>
        </pc:sldMkLst>
        <pc:spChg chg="mod">
          <ac:chgData name="Tseng, Hsin Ying" userId="94e4d356-8129-46ae-b581-15a31109b2b0" providerId="ADAL" clId="{5F4104E6-2B2D-4CD4-A92A-941C9679E685}" dt="2024-02-05T19:23:08.342" v="26" actId="20577"/>
          <ac:spMkLst>
            <pc:docMk/>
            <pc:sldMk cId="2753873933" sldId="321"/>
            <ac:spMk id="4" creationId="{FA7AED2A-AC37-4B4D-8320-18163BD19853}"/>
          </ac:spMkLst>
        </pc:spChg>
        <pc:spChg chg="mod">
          <ac:chgData name="Tseng, Hsin Ying" userId="94e4d356-8129-46ae-b581-15a31109b2b0" providerId="ADAL" clId="{5F4104E6-2B2D-4CD4-A92A-941C9679E685}" dt="2024-02-05T19:34:53.724" v="116" actId="20577"/>
          <ac:spMkLst>
            <pc:docMk/>
            <pc:sldMk cId="2753873933" sldId="321"/>
            <ac:spMk id="9" creationId="{CAE382F8-33B5-F444-8529-FF82800DCEE6}"/>
          </ac:spMkLst>
        </pc:spChg>
      </pc:sldChg>
      <pc:sldChg chg="del">
        <pc:chgData name="Tseng, Hsin Ying" userId="94e4d356-8129-46ae-b581-15a31109b2b0" providerId="ADAL" clId="{5F4104E6-2B2D-4CD4-A92A-941C9679E685}" dt="2024-02-06T19:04:43.158" v="257" actId="47"/>
        <pc:sldMkLst>
          <pc:docMk/>
          <pc:sldMk cId="652327035" sldId="323"/>
        </pc:sldMkLst>
      </pc:sldChg>
      <pc:sldChg chg="del">
        <pc:chgData name="Tseng, Hsin Ying" userId="94e4d356-8129-46ae-b581-15a31109b2b0" providerId="ADAL" clId="{5F4104E6-2B2D-4CD4-A92A-941C9679E685}" dt="2024-02-06T19:05:19.763" v="263" actId="47"/>
        <pc:sldMkLst>
          <pc:docMk/>
          <pc:sldMk cId="2827316613" sldId="334"/>
        </pc:sldMkLst>
      </pc:sldChg>
      <pc:sldChg chg="del">
        <pc:chgData name="Tseng, Hsin Ying" userId="94e4d356-8129-46ae-b581-15a31109b2b0" providerId="ADAL" clId="{5F4104E6-2B2D-4CD4-A92A-941C9679E685}" dt="2024-02-06T19:05:18.077" v="262" actId="47"/>
        <pc:sldMkLst>
          <pc:docMk/>
          <pc:sldMk cId="1661155565" sldId="336"/>
        </pc:sldMkLst>
      </pc:sldChg>
      <pc:sldChg chg="del">
        <pc:chgData name="Tseng, Hsin Ying" userId="94e4d356-8129-46ae-b581-15a31109b2b0" providerId="ADAL" clId="{5F4104E6-2B2D-4CD4-A92A-941C9679E685}" dt="2024-02-06T19:05:39.943" v="264" actId="47"/>
        <pc:sldMkLst>
          <pc:docMk/>
          <pc:sldMk cId="2363087551" sldId="337"/>
        </pc:sldMkLst>
      </pc:sldChg>
      <pc:sldChg chg="del">
        <pc:chgData name="Tseng, Hsin Ying" userId="94e4d356-8129-46ae-b581-15a31109b2b0" providerId="ADAL" clId="{5F4104E6-2B2D-4CD4-A92A-941C9679E685}" dt="2024-02-06T19:05:42.087" v="265" actId="47"/>
        <pc:sldMkLst>
          <pc:docMk/>
          <pc:sldMk cId="2002364209" sldId="338"/>
        </pc:sldMkLst>
      </pc:sldChg>
      <pc:sldChg chg="del">
        <pc:chgData name="Tseng, Hsin Ying" userId="94e4d356-8129-46ae-b581-15a31109b2b0" providerId="ADAL" clId="{5F4104E6-2B2D-4CD4-A92A-941C9679E685}" dt="2024-02-06T18:59:24.304" v="250" actId="47"/>
        <pc:sldMkLst>
          <pc:docMk/>
          <pc:sldMk cId="1009911208" sldId="347"/>
        </pc:sldMkLst>
      </pc:sldChg>
      <pc:sldChg chg="del">
        <pc:chgData name="Tseng, Hsin Ying" userId="94e4d356-8129-46ae-b581-15a31109b2b0" providerId="ADAL" clId="{5F4104E6-2B2D-4CD4-A92A-941C9679E685}" dt="2024-02-06T18:59:26.215" v="251" actId="47"/>
        <pc:sldMkLst>
          <pc:docMk/>
          <pc:sldMk cId="3794587671" sldId="352"/>
        </pc:sldMkLst>
      </pc:sldChg>
      <pc:sldChg chg="addSp delSp modSp mod modClrScheme chgLayout">
        <pc:chgData name="Tseng, Hsin Ying" userId="94e4d356-8129-46ae-b581-15a31109b2b0" providerId="ADAL" clId="{5F4104E6-2B2D-4CD4-A92A-941C9679E685}" dt="2024-02-08T18:43:26.983" v="3762" actId="478"/>
        <pc:sldMkLst>
          <pc:docMk/>
          <pc:sldMk cId="676079164" sldId="353"/>
        </pc:sldMkLst>
        <pc:spChg chg="mod ord">
          <ac:chgData name="Tseng, Hsin Ying" userId="94e4d356-8129-46ae-b581-15a31109b2b0" providerId="ADAL" clId="{5F4104E6-2B2D-4CD4-A92A-941C9679E685}" dt="2024-02-05T19:36:42.713" v="153" actId="700"/>
          <ac:spMkLst>
            <pc:docMk/>
            <pc:sldMk cId="676079164" sldId="353"/>
            <ac:spMk id="3" creationId="{432FEDB4-D86C-C546-99CA-2836FA3C3725}"/>
          </ac:spMkLst>
        </pc:spChg>
        <pc:spChg chg="mod ord">
          <ac:chgData name="Tseng, Hsin Ying" userId="94e4d356-8129-46ae-b581-15a31109b2b0" providerId="ADAL" clId="{5F4104E6-2B2D-4CD4-A92A-941C9679E685}" dt="2024-02-05T19:36:42.713" v="153" actId="700"/>
          <ac:spMkLst>
            <pc:docMk/>
            <pc:sldMk cId="676079164" sldId="353"/>
            <ac:spMk id="4" creationId="{65A4F089-F532-7344-85BB-2491CBEB7C7F}"/>
          </ac:spMkLst>
        </pc:spChg>
        <pc:spChg chg="mod ord">
          <ac:chgData name="Tseng, Hsin Ying" userId="94e4d356-8129-46ae-b581-15a31109b2b0" providerId="ADAL" clId="{5F4104E6-2B2D-4CD4-A92A-941C9679E685}" dt="2024-02-08T06:12:27.245" v="1910" actId="20577"/>
          <ac:spMkLst>
            <pc:docMk/>
            <pc:sldMk cId="676079164" sldId="353"/>
            <ac:spMk id="5" creationId="{327593C8-8FD9-9F44-A281-50C36D3050E4}"/>
          </ac:spMkLst>
        </pc:spChg>
        <pc:spChg chg="mod ord">
          <ac:chgData name="Tseng, Hsin Ying" userId="94e4d356-8129-46ae-b581-15a31109b2b0" providerId="ADAL" clId="{5F4104E6-2B2D-4CD4-A92A-941C9679E685}" dt="2024-02-05T19:36:42.713" v="153" actId="700"/>
          <ac:spMkLst>
            <pc:docMk/>
            <pc:sldMk cId="676079164" sldId="353"/>
            <ac:spMk id="6" creationId="{05BF0BD8-B673-194A-84CF-EA5B60BB0CE5}"/>
          </ac:spMkLst>
        </pc:spChg>
        <pc:spChg chg="add del">
          <ac:chgData name="Tseng, Hsin Ying" userId="94e4d356-8129-46ae-b581-15a31109b2b0" providerId="ADAL" clId="{5F4104E6-2B2D-4CD4-A92A-941C9679E685}" dt="2024-02-07T18:14:21.917" v="1237" actId="22"/>
          <ac:spMkLst>
            <pc:docMk/>
            <pc:sldMk cId="676079164" sldId="353"/>
            <ac:spMk id="7" creationId="{2509BF37-4767-9CB0-4258-AADD16A1D0F9}"/>
          </ac:spMkLst>
        </pc:spChg>
        <pc:spChg chg="add del mod">
          <ac:chgData name="Tseng, Hsin Ying" userId="94e4d356-8129-46ae-b581-15a31109b2b0" providerId="ADAL" clId="{5F4104E6-2B2D-4CD4-A92A-941C9679E685}" dt="2024-02-05T19:35:04.782" v="118" actId="478"/>
          <ac:spMkLst>
            <pc:docMk/>
            <pc:sldMk cId="676079164" sldId="353"/>
            <ac:spMk id="8" creationId="{8D50C323-C5AA-09AC-5E25-27C78E1D3645}"/>
          </ac:spMkLst>
        </pc:spChg>
        <pc:spChg chg="add del mod ord">
          <ac:chgData name="Tseng, Hsin Ying" userId="94e4d356-8129-46ae-b581-15a31109b2b0" providerId="ADAL" clId="{5F4104E6-2B2D-4CD4-A92A-941C9679E685}" dt="2024-02-05T19:36:42.713" v="153" actId="700"/>
          <ac:spMkLst>
            <pc:docMk/>
            <pc:sldMk cId="676079164" sldId="353"/>
            <ac:spMk id="9" creationId="{35D6747D-B849-5994-DADD-C047A35E8531}"/>
          </ac:spMkLst>
        </pc:spChg>
        <pc:spChg chg="add del mod ord">
          <ac:chgData name="Tseng, Hsin Ying" userId="94e4d356-8129-46ae-b581-15a31109b2b0" providerId="ADAL" clId="{5F4104E6-2B2D-4CD4-A92A-941C9679E685}" dt="2024-02-05T19:36:42.713" v="153" actId="700"/>
          <ac:spMkLst>
            <pc:docMk/>
            <pc:sldMk cId="676079164" sldId="353"/>
            <ac:spMk id="10" creationId="{860AB96A-9FE2-5A4E-7416-52EFCF0770E4}"/>
          </ac:spMkLst>
        </pc:spChg>
        <pc:spChg chg="add del mod ord">
          <ac:chgData name="Tseng, Hsin Ying" userId="94e4d356-8129-46ae-b581-15a31109b2b0" providerId="ADAL" clId="{5F4104E6-2B2D-4CD4-A92A-941C9679E685}" dt="2024-02-08T18:43:26.983" v="3762" actId="478"/>
          <ac:spMkLst>
            <pc:docMk/>
            <pc:sldMk cId="676079164" sldId="353"/>
            <ac:spMk id="13" creationId="{C5E979EA-6B7D-A14E-9127-60AA04572419}"/>
          </ac:spMkLst>
        </pc:spChg>
        <pc:graphicFrameChg chg="del">
          <ac:chgData name="Tseng, Hsin Ying" userId="94e4d356-8129-46ae-b581-15a31109b2b0" providerId="ADAL" clId="{5F4104E6-2B2D-4CD4-A92A-941C9679E685}" dt="2024-02-05T19:35:02.600" v="117" actId="478"/>
          <ac:graphicFrameMkLst>
            <pc:docMk/>
            <pc:sldMk cId="676079164" sldId="353"/>
            <ac:graphicFrameMk id="7" creationId="{F52D9B4A-331F-1142-B885-731A31AF11C5}"/>
          </ac:graphicFrameMkLst>
        </pc:graphicFrameChg>
      </pc:sldChg>
      <pc:sldChg chg="del">
        <pc:chgData name="Tseng, Hsin Ying" userId="94e4d356-8129-46ae-b581-15a31109b2b0" providerId="ADAL" clId="{5F4104E6-2B2D-4CD4-A92A-941C9679E685}" dt="2024-02-06T18:58:31.199" v="247" actId="47"/>
        <pc:sldMkLst>
          <pc:docMk/>
          <pc:sldMk cId="1974486982" sldId="354"/>
        </pc:sldMkLst>
      </pc:sldChg>
      <pc:sldChg chg="del">
        <pc:chgData name="Tseng, Hsin Ying" userId="94e4d356-8129-46ae-b581-15a31109b2b0" providerId="ADAL" clId="{5F4104E6-2B2D-4CD4-A92A-941C9679E685}" dt="2024-02-06T19:05:04.500" v="261" actId="47"/>
        <pc:sldMkLst>
          <pc:docMk/>
          <pc:sldMk cId="2864866314" sldId="355"/>
        </pc:sldMkLst>
      </pc:sldChg>
      <pc:sldChg chg="del">
        <pc:chgData name="Tseng, Hsin Ying" userId="94e4d356-8129-46ae-b581-15a31109b2b0" providerId="ADAL" clId="{5F4104E6-2B2D-4CD4-A92A-941C9679E685}" dt="2024-02-06T19:06:06.438" v="272" actId="47"/>
        <pc:sldMkLst>
          <pc:docMk/>
          <pc:sldMk cId="3857297111" sldId="358"/>
        </pc:sldMkLst>
      </pc:sldChg>
      <pc:sldChg chg="del">
        <pc:chgData name="Tseng, Hsin Ying" userId="94e4d356-8129-46ae-b581-15a31109b2b0" providerId="ADAL" clId="{5F4104E6-2B2D-4CD4-A92A-941C9679E685}" dt="2024-02-06T18:58:28.199" v="246" actId="47"/>
        <pc:sldMkLst>
          <pc:docMk/>
          <pc:sldMk cId="4110153003" sldId="362"/>
        </pc:sldMkLst>
      </pc:sldChg>
      <pc:sldChg chg="addSp delSp modSp mod">
        <pc:chgData name="Tseng, Hsin Ying" userId="94e4d356-8129-46ae-b581-15a31109b2b0" providerId="ADAL" clId="{5F4104E6-2B2D-4CD4-A92A-941C9679E685}" dt="2024-02-08T19:30:54.418" v="4498" actId="20577"/>
        <pc:sldMkLst>
          <pc:docMk/>
          <pc:sldMk cId="4133822449" sldId="363"/>
        </pc:sldMkLst>
        <pc:spChg chg="mod">
          <ac:chgData name="Tseng, Hsin Ying" userId="94e4d356-8129-46ae-b581-15a31109b2b0" providerId="ADAL" clId="{5F4104E6-2B2D-4CD4-A92A-941C9679E685}" dt="2024-02-05T19:23:57.181" v="29"/>
          <ac:spMkLst>
            <pc:docMk/>
            <pc:sldMk cId="4133822449" sldId="363"/>
            <ac:spMk id="3" creationId="{D9D00A83-6B51-7744-B4D7-99F06E0FD562}"/>
          </ac:spMkLst>
        </pc:spChg>
        <pc:spChg chg="mod">
          <ac:chgData name="Tseng, Hsin Ying" userId="94e4d356-8129-46ae-b581-15a31109b2b0" providerId="ADAL" clId="{5F4104E6-2B2D-4CD4-A92A-941C9679E685}" dt="2024-02-08T06:10:17.296" v="1819" actId="20577"/>
          <ac:spMkLst>
            <pc:docMk/>
            <pc:sldMk cId="4133822449" sldId="363"/>
            <ac:spMk id="5" creationId="{1A312C3B-B4B6-3744-A026-0581B6003E60}"/>
          </ac:spMkLst>
        </pc:spChg>
        <pc:spChg chg="add mod">
          <ac:chgData name="Tseng, Hsin Ying" userId="94e4d356-8129-46ae-b581-15a31109b2b0" providerId="ADAL" clId="{5F4104E6-2B2D-4CD4-A92A-941C9679E685}" dt="2024-02-08T06:09:11.912" v="1782" actId="1076"/>
          <ac:spMkLst>
            <pc:docMk/>
            <pc:sldMk cId="4133822449" sldId="363"/>
            <ac:spMk id="11" creationId="{DCAE09FB-58C3-A707-2C2D-1DE7DC16C10C}"/>
          </ac:spMkLst>
        </pc:spChg>
        <pc:spChg chg="add del mod">
          <ac:chgData name="Tseng, Hsin Ying" userId="94e4d356-8129-46ae-b581-15a31109b2b0" providerId="ADAL" clId="{5F4104E6-2B2D-4CD4-A92A-941C9679E685}" dt="2024-02-08T05:47:28.725" v="1318" actId="478"/>
          <ac:spMkLst>
            <pc:docMk/>
            <pc:sldMk cId="4133822449" sldId="363"/>
            <ac:spMk id="12" creationId="{CB53F279-1610-5A25-8D84-234F2DDC882E}"/>
          </ac:spMkLst>
        </pc:spChg>
        <pc:spChg chg="add mod">
          <ac:chgData name="Tseng, Hsin Ying" userId="94e4d356-8129-46ae-b581-15a31109b2b0" providerId="ADAL" clId="{5F4104E6-2B2D-4CD4-A92A-941C9679E685}" dt="2024-02-08T19:30:54.418" v="4498" actId="20577"/>
          <ac:spMkLst>
            <pc:docMk/>
            <pc:sldMk cId="4133822449" sldId="363"/>
            <ac:spMk id="13" creationId="{B5FCA86C-E633-F53B-ABCD-873FAA206A7F}"/>
          </ac:spMkLst>
        </pc:spChg>
        <pc:spChg chg="add mod">
          <ac:chgData name="Tseng, Hsin Ying" userId="94e4d356-8129-46ae-b581-15a31109b2b0" providerId="ADAL" clId="{5F4104E6-2B2D-4CD4-A92A-941C9679E685}" dt="2024-02-08T06:09:27.815" v="1797" actId="20577"/>
          <ac:spMkLst>
            <pc:docMk/>
            <pc:sldMk cId="4133822449" sldId="363"/>
            <ac:spMk id="14" creationId="{626CC8DC-0C1F-BD1D-69E9-1A50C48A0B04}"/>
          </ac:spMkLst>
        </pc:spChg>
        <pc:spChg chg="add mod">
          <ac:chgData name="Tseng, Hsin Ying" userId="94e4d356-8129-46ae-b581-15a31109b2b0" providerId="ADAL" clId="{5F4104E6-2B2D-4CD4-A92A-941C9679E685}" dt="2024-02-08T05:57:48.386" v="1575" actId="1076"/>
          <ac:spMkLst>
            <pc:docMk/>
            <pc:sldMk cId="4133822449" sldId="363"/>
            <ac:spMk id="15" creationId="{C010B01C-F1C0-88CA-0437-C29D605D4589}"/>
          </ac:spMkLst>
        </pc:spChg>
        <pc:spChg chg="add mod">
          <ac:chgData name="Tseng, Hsin Ying" userId="94e4d356-8129-46ae-b581-15a31109b2b0" providerId="ADAL" clId="{5F4104E6-2B2D-4CD4-A92A-941C9679E685}" dt="2024-02-08T06:10:57.520" v="1833" actId="1076"/>
          <ac:spMkLst>
            <pc:docMk/>
            <pc:sldMk cId="4133822449" sldId="363"/>
            <ac:spMk id="16" creationId="{3F3C893B-A19D-9765-6DE5-C9F16777DF50}"/>
          </ac:spMkLst>
        </pc:spChg>
        <pc:spChg chg="add del mod">
          <ac:chgData name="Tseng, Hsin Ying" userId="94e4d356-8129-46ae-b581-15a31109b2b0" providerId="ADAL" clId="{5F4104E6-2B2D-4CD4-A92A-941C9679E685}" dt="2024-02-08T05:58:26.650" v="1582" actId="478"/>
          <ac:spMkLst>
            <pc:docMk/>
            <pc:sldMk cId="4133822449" sldId="363"/>
            <ac:spMk id="17" creationId="{E96215D2-7518-C91B-2295-343819C2A904}"/>
          </ac:spMkLst>
        </pc:spChg>
        <pc:spChg chg="add mod">
          <ac:chgData name="Tseng, Hsin Ying" userId="94e4d356-8129-46ae-b581-15a31109b2b0" providerId="ADAL" clId="{5F4104E6-2B2D-4CD4-A92A-941C9679E685}" dt="2024-02-08T05:57:54.995" v="1576" actId="1076"/>
          <ac:spMkLst>
            <pc:docMk/>
            <pc:sldMk cId="4133822449" sldId="363"/>
            <ac:spMk id="18" creationId="{F678FFD8-6B45-D37B-478C-02C1726FAE0A}"/>
          </ac:spMkLst>
        </pc:spChg>
        <pc:spChg chg="add mod">
          <ac:chgData name="Tseng, Hsin Ying" userId="94e4d356-8129-46ae-b581-15a31109b2b0" providerId="ADAL" clId="{5F4104E6-2B2D-4CD4-A92A-941C9679E685}" dt="2024-02-08T05:59:13.213" v="1586" actId="1076"/>
          <ac:spMkLst>
            <pc:docMk/>
            <pc:sldMk cId="4133822449" sldId="363"/>
            <ac:spMk id="19" creationId="{BA59629F-E5D9-2F6D-4F23-D225BAF5CA34}"/>
          </ac:spMkLst>
        </pc:spChg>
        <pc:spChg chg="add mod">
          <ac:chgData name="Tseng, Hsin Ying" userId="94e4d356-8129-46ae-b581-15a31109b2b0" providerId="ADAL" clId="{5F4104E6-2B2D-4CD4-A92A-941C9679E685}" dt="2024-02-08T05:59:35.571" v="1589" actId="1076"/>
          <ac:spMkLst>
            <pc:docMk/>
            <pc:sldMk cId="4133822449" sldId="363"/>
            <ac:spMk id="20" creationId="{F7B88301-0E7D-3248-52E6-3F4DEE367717}"/>
          </ac:spMkLst>
        </pc:spChg>
        <pc:spChg chg="add mod">
          <ac:chgData name="Tseng, Hsin Ying" userId="94e4d356-8129-46ae-b581-15a31109b2b0" providerId="ADAL" clId="{5F4104E6-2B2D-4CD4-A92A-941C9679E685}" dt="2024-02-08T05:59:51.663" v="1592" actId="1076"/>
          <ac:spMkLst>
            <pc:docMk/>
            <pc:sldMk cId="4133822449" sldId="363"/>
            <ac:spMk id="21" creationId="{863F4AC3-A8CA-5E79-E65A-25BE38088D25}"/>
          </ac:spMkLst>
        </pc:spChg>
        <pc:spChg chg="add mod">
          <ac:chgData name="Tseng, Hsin Ying" userId="94e4d356-8129-46ae-b581-15a31109b2b0" providerId="ADAL" clId="{5F4104E6-2B2D-4CD4-A92A-941C9679E685}" dt="2024-02-08T06:00:00.843" v="1594" actId="1076"/>
          <ac:spMkLst>
            <pc:docMk/>
            <pc:sldMk cId="4133822449" sldId="363"/>
            <ac:spMk id="22" creationId="{03D0C502-489D-19AE-293C-9D3B1CEDDE49}"/>
          </ac:spMkLst>
        </pc:spChg>
        <pc:spChg chg="add mod">
          <ac:chgData name="Tseng, Hsin Ying" userId="94e4d356-8129-46ae-b581-15a31109b2b0" providerId="ADAL" clId="{5F4104E6-2B2D-4CD4-A92A-941C9679E685}" dt="2024-02-08T06:00:18.305" v="1598" actId="1076"/>
          <ac:spMkLst>
            <pc:docMk/>
            <pc:sldMk cId="4133822449" sldId="363"/>
            <ac:spMk id="23" creationId="{793DC4F0-339D-B547-89DA-050B1691DDF6}"/>
          </ac:spMkLst>
        </pc:spChg>
        <pc:spChg chg="add mod">
          <ac:chgData name="Tseng, Hsin Ying" userId="94e4d356-8129-46ae-b581-15a31109b2b0" providerId="ADAL" clId="{5F4104E6-2B2D-4CD4-A92A-941C9679E685}" dt="2024-02-08T06:04:29.408" v="1620" actId="14100"/>
          <ac:spMkLst>
            <pc:docMk/>
            <pc:sldMk cId="4133822449" sldId="363"/>
            <ac:spMk id="24" creationId="{61E54AC8-9F8F-5D37-1023-D5C721584D00}"/>
          </ac:spMkLst>
        </pc:spChg>
        <pc:spChg chg="add mod">
          <ac:chgData name="Tseng, Hsin Ying" userId="94e4d356-8129-46ae-b581-15a31109b2b0" providerId="ADAL" clId="{5F4104E6-2B2D-4CD4-A92A-941C9679E685}" dt="2024-02-08T06:19:39.482" v="2362" actId="20577"/>
          <ac:spMkLst>
            <pc:docMk/>
            <pc:sldMk cId="4133822449" sldId="363"/>
            <ac:spMk id="25" creationId="{AA97CB4B-BE20-7E8D-07CF-DF95C32C14BC}"/>
          </ac:spMkLst>
        </pc:spChg>
        <pc:picChg chg="add del mod">
          <ac:chgData name="Tseng, Hsin Ying" userId="94e4d356-8129-46ae-b581-15a31109b2b0" providerId="ADAL" clId="{5F4104E6-2B2D-4CD4-A92A-941C9679E685}" dt="2024-02-08T05:44:54.686" v="1307" actId="478"/>
          <ac:picMkLst>
            <pc:docMk/>
            <pc:sldMk cId="4133822449" sldId="363"/>
            <ac:picMk id="2" creationId="{B6428513-C5D3-F842-C9E4-88B70172C69D}"/>
          </ac:picMkLst>
        </pc:picChg>
        <pc:picChg chg="add del mod">
          <ac:chgData name="Tseng, Hsin Ying" userId="94e4d356-8129-46ae-b581-15a31109b2b0" providerId="ADAL" clId="{5F4104E6-2B2D-4CD4-A92A-941C9679E685}" dt="2024-02-08T05:44:56.460" v="1308" actId="478"/>
          <ac:picMkLst>
            <pc:docMk/>
            <pc:sldMk cId="4133822449" sldId="363"/>
            <ac:picMk id="6" creationId="{F2ED9780-3D5E-9CC2-D40D-D84CBC18D1BC}"/>
          </ac:picMkLst>
        </pc:picChg>
        <pc:picChg chg="add del mod">
          <ac:chgData name="Tseng, Hsin Ying" userId="94e4d356-8129-46ae-b581-15a31109b2b0" providerId="ADAL" clId="{5F4104E6-2B2D-4CD4-A92A-941C9679E685}" dt="2024-02-08T05:45:19.844" v="1309" actId="478"/>
          <ac:picMkLst>
            <pc:docMk/>
            <pc:sldMk cId="4133822449" sldId="363"/>
            <ac:picMk id="7" creationId="{C8E5B71C-90B8-1904-BF04-B67FB0B0F6CE}"/>
          </ac:picMkLst>
        </pc:picChg>
        <pc:picChg chg="add del mod">
          <ac:chgData name="Tseng, Hsin Ying" userId="94e4d356-8129-46ae-b581-15a31109b2b0" providerId="ADAL" clId="{5F4104E6-2B2D-4CD4-A92A-941C9679E685}" dt="2024-02-08T05:45:21.562" v="1310" actId="478"/>
          <ac:picMkLst>
            <pc:docMk/>
            <pc:sldMk cId="4133822449" sldId="363"/>
            <ac:picMk id="8" creationId="{3503E750-DCDD-9D6D-AA3E-5C46A1E6160B}"/>
          </ac:picMkLst>
        </pc:picChg>
        <pc:picChg chg="add del mod">
          <ac:chgData name="Tseng, Hsin Ying" userId="94e4d356-8129-46ae-b581-15a31109b2b0" providerId="ADAL" clId="{5F4104E6-2B2D-4CD4-A92A-941C9679E685}" dt="2024-02-08T05:45:23.249" v="1311" actId="478"/>
          <ac:picMkLst>
            <pc:docMk/>
            <pc:sldMk cId="4133822449" sldId="363"/>
            <ac:picMk id="10" creationId="{CA8C6625-4538-E1A9-4384-964EC67417A6}"/>
          </ac:picMkLst>
        </pc:picChg>
        <pc:cxnChg chg="add mod">
          <ac:chgData name="Tseng, Hsin Ying" userId="94e4d356-8129-46ae-b581-15a31109b2b0" providerId="ADAL" clId="{5F4104E6-2B2D-4CD4-A92A-941C9679E685}" dt="2024-02-08T06:08:26.863" v="1770" actId="14100"/>
          <ac:cxnSpMkLst>
            <pc:docMk/>
            <pc:sldMk cId="4133822449" sldId="363"/>
            <ac:cxnSpMk id="27" creationId="{06B75A00-21FD-F88C-9A07-C5D8F87ACA0D}"/>
          </ac:cxnSpMkLst>
        </pc:cxnChg>
      </pc:sldChg>
      <pc:sldChg chg="modSp mod">
        <pc:chgData name="Tseng, Hsin Ying" userId="94e4d356-8129-46ae-b581-15a31109b2b0" providerId="ADAL" clId="{5F4104E6-2B2D-4CD4-A92A-941C9679E685}" dt="2024-02-08T19:24:36.709" v="4488" actId="20577"/>
        <pc:sldMkLst>
          <pc:docMk/>
          <pc:sldMk cId="1288853237" sldId="364"/>
        </pc:sldMkLst>
        <pc:spChg chg="mod">
          <ac:chgData name="Tseng, Hsin Ying" userId="94e4d356-8129-46ae-b581-15a31109b2b0" providerId="ADAL" clId="{5F4104E6-2B2D-4CD4-A92A-941C9679E685}" dt="2024-02-08T19:24:36.709" v="4488" actId="20577"/>
          <ac:spMkLst>
            <pc:docMk/>
            <pc:sldMk cId="1288853237" sldId="364"/>
            <ac:spMk id="4" creationId="{569CA1AA-3AF4-EF4C-8D59-4D79B9C88199}"/>
          </ac:spMkLst>
        </pc:spChg>
      </pc:sldChg>
      <pc:sldChg chg="del">
        <pc:chgData name="Tseng, Hsin Ying" userId="94e4d356-8129-46ae-b581-15a31109b2b0" providerId="ADAL" clId="{5F4104E6-2B2D-4CD4-A92A-941C9679E685}" dt="2024-02-06T19:04:43.158" v="257" actId="47"/>
        <pc:sldMkLst>
          <pc:docMk/>
          <pc:sldMk cId="107344628" sldId="371"/>
        </pc:sldMkLst>
      </pc:sldChg>
      <pc:sldChg chg="del">
        <pc:chgData name="Tseng, Hsin Ying" userId="94e4d356-8129-46ae-b581-15a31109b2b0" providerId="ADAL" clId="{5F4104E6-2B2D-4CD4-A92A-941C9679E685}" dt="2024-02-06T18:59:49.920" v="254" actId="47"/>
        <pc:sldMkLst>
          <pc:docMk/>
          <pc:sldMk cId="2987985304" sldId="372"/>
        </pc:sldMkLst>
      </pc:sldChg>
      <pc:sldChg chg="del">
        <pc:chgData name="Tseng, Hsin Ying" userId="94e4d356-8129-46ae-b581-15a31109b2b0" providerId="ADAL" clId="{5F4104E6-2B2D-4CD4-A92A-941C9679E685}" dt="2024-02-06T19:04:59.544" v="260" actId="47"/>
        <pc:sldMkLst>
          <pc:docMk/>
          <pc:sldMk cId="263492114" sldId="373"/>
        </pc:sldMkLst>
      </pc:sldChg>
      <pc:sldChg chg="del">
        <pc:chgData name="Tseng, Hsin Ying" userId="94e4d356-8129-46ae-b581-15a31109b2b0" providerId="ADAL" clId="{5F4104E6-2B2D-4CD4-A92A-941C9679E685}" dt="2024-02-06T18:58:37.755" v="249" actId="47"/>
        <pc:sldMkLst>
          <pc:docMk/>
          <pc:sldMk cId="2810440834" sldId="374"/>
        </pc:sldMkLst>
      </pc:sldChg>
      <pc:sldChg chg="del ord">
        <pc:chgData name="Tseng, Hsin Ying" userId="94e4d356-8129-46ae-b581-15a31109b2b0" providerId="ADAL" clId="{5F4104E6-2B2D-4CD4-A92A-941C9679E685}" dt="2024-02-06T19:06:00.001" v="270" actId="47"/>
        <pc:sldMkLst>
          <pc:docMk/>
          <pc:sldMk cId="3993928964" sldId="375"/>
        </pc:sldMkLst>
      </pc:sldChg>
      <pc:sldChg chg="del">
        <pc:chgData name="Tseng, Hsin Ying" userId="94e4d356-8129-46ae-b581-15a31109b2b0" providerId="ADAL" clId="{5F4104E6-2B2D-4CD4-A92A-941C9679E685}" dt="2024-02-06T18:58:24.434" v="244" actId="47"/>
        <pc:sldMkLst>
          <pc:docMk/>
          <pc:sldMk cId="2735812026" sldId="376"/>
        </pc:sldMkLst>
      </pc:sldChg>
      <pc:sldChg chg="del">
        <pc:chgData name="Tseng, Hsin Ying" userId="94e4d356-8129-46ae-b581-15a31109b2b0" providerId="ADAL" clId="{5F4104E6-2B2D-4CD4-A92A-941C9679E685}" dt="2024-02-06T18:58:25.450" v="245" actId="47"/>
        <pc:sldMkLst>
          <pc:docMk/>
          <pc:sldMk cId="828856419" sldId="377"/>
        </pc:sldMkLst>
      </pc:sldChg>
      <pc:sldChg chg="del">
        <pc:chgData name="Tseng, Hsin Ying" userId="94e4d356-8129-46ae-b581-15a31109b2b0" providerId="ADAL" clId="{5F4104E6-2B2D-4CD4-A92A-941C9679E685}" dt="2024-02-06T19:05:55.927" v="267" actId="47"/>
        <pc:sldMkLst>
          <pc:docMk/>
          <pc:sldMk cId="3262402170" sldId="378"/>
        </pc:sldMkLst>
      </pc:sldChg>
      <pc:sldChg chg="del">
        <pc:chgData name="Tseng, Hsin Ying" userId="94e4d356-8129-46ae-b581-15a31109b2b0" providerId="ADAL" clId="{5F4104E6-2B2D-4CD4-A92A-941C9679E685}" dt="2024-02-06T18:58:33.013" v="248" actId="47"/>
        <pc:sldMkLst>
          <pc:docMk/>
          <pc:sldMk cId="180362456" sldId="381"/>
        </pc:sldMkLst>
      </pc:sldChg>
      <pc:sldChg chg="del">
        <pc:chgData name="Tseng, Hsin Ying" userId="94e4d356-8129-46ae-b581-15a31109b2b0" providerId="ADAL" clId="{5F4104E6-2B2D-4CD4-A92A-941C9679E685}" dt="2024-02-08T06:19:14.005" v="2348" actId="47"/>
        <pc:sldMkLst>
          <pc:docMk/>
          <pc:sldMk cId="1881315529" sldId="382"/>
        </pc:sldMkLst>
      </pc:sldChg>
      <pc:sldChg chg="del">
        <pc:chgData name="Tseng, Hsin Ying" userId="94e4d356-8129-46ae-b581-15a31109b2b0" providerId="ADAL" clId="{5F4104E6-2B2D-4CD4-A92A-941C9679E685}" dt="2024-02-06T19:04:43.158" v="257" actId="47"/>
        <pc:sldMkLst>
          <pc:docMk/>
          <pc:sldMk cId="3337219991" sldId="383"/>
        </pc:sldMkLst>
      </pc:sldChg>
      <pc:sldChg chg="del">
        <pc:chgData name="Tseng, Hsin Ying" userId="94e4d356-8129-46ae-b581-15a31109b2b0" providerId="ADAL" clId="{5F4104E6-2B2D-4CD4-A92A-941C9679E685}" dt="2024-02-08T06:19:03.523" v="2346" actId="47"/>
        <pc:sldMkLst>
          <pc:docMk/>
          <pc:sldMk cId="713223290" sldId="384"/>
        </pc:sldMkLst>
      </pc:sldChg>
      <pc:sldChg chg="del">
        <pc:chgData name="Tseng, Hsin Ying" userId="94e4d356-8129-46ae-b581-15a31109b2b0" providerId="ADAL" clId="{5F4104E6-2B2D-4CD4-A92A-941C9679E685}" dt="2024-02-06T19:04:48.400" v="258" actId="47"/>
        <pc:sldMkLst>
          <pc:docMk/>
          <pc:sldMk cId="2027763914" sldId="386"/>
        </pc:sldMkLst>
      </pc:sldChg>
      <pc:sldChg chg="del">
        <pc:chgData name="Tseng, Hsin Ying" userId="94e4d356-8129-46ae-b581-15a31109b2b0" providerId="ADAL" clId="{5F4104E6-2B2D-4CD4-A92A-941C9679E685}" dt="2024-02-08T06:18:54.570" v="2344" actId="47"/>
        <pc:sldMkLst>
          <pc:docMk/>
          <pc:sldMk cId="507693013" sldId="387"/>
        </pc:sldMkLst>
      </pc:sldChg>
      <pc:sldChg chg="del">
        <pc:chgData name="Tseng, Hsin Ying" userId="94e4d356-8129-46ae-b581-15a31109b2b0" providerId="ADAL" clId="{5F4104E6-2B2D-4CD4-A92A-941C9679E685}" dt="2024-02-08T06:18:56.185" v="2345" actId="47"/>
        <pc:sldMkLst>
          <pc:docMk/>
          <pc:sldMk cId="3962876391" sldId="388"/>
        </pc:sldMkLst>
      </pc:sldChg>
      <pc:sldChg chg="del">
        <pc:chgData name="Tseng, Hsin Ying" userId="94e4d356-8129-46ae-b581-15a31109b2b0" providerId="ADAL" clId="{5F4104E6-2B2D-4CD4-A92A-941C9679E685}" dt="2024-02-08T06:18:53.331" v="2343" actId="47"/>
        <pc:sldMkLst>
          <pc:docMk/>
          <pc:sldMk cId="2741445074" sldId="389"/>
        </pc:sldMkLst>
      </pc:sldChg>
      <pc:sldChg chg="modSp del mod">
        <pc:chgData name="Tseng, Hsin Ying" userId="94e4d356-8129-46ae-b581-15a31109b2b0" providerId="ADAL" clId="{5F4104E6-2B2D-4CD4-A92A-941C9679E685}" dt="2024-02-08T06:11:05.407" v="1834" actId="47"/>
        <pc:sldMkLst>
          <pc:docMk/>
          <pc:sldMk cId="1206832630" sldId="390"/>
        </pc:sldMkLst>
        <pc:spChg chg="mod">
          <ac:chgData name="Tseng, Hsin Ying" userId="94e4d356-8129-46ae-b581-15a31109b2b0" providerId="ADAL" clId="{5F4104E6-2B2D-4CD4-A92A-941C9679E685}" dt="2024-02-05T19:24:01.151" v="30"/>
          <ac:spMkLst>
            <pc:docMk/>
            <pc:sldMk cId="1206832630" sldId="390"/>
            <ac:spMk id="3" creationId="{96238FC7-7265-E085-9228-857F3E11085E}"/>
          </ac:spMkLst>
        </pc:spChg>
      </pc:sldChg>
      <pc:sldChg chg="modSp del mod">
        <pc:chgData name="Tseng, Hsin Ying" userId="94e4d356-8129-46ae-b581-15a31109b2b0" providerId="ADAL" clId="{5F4104E6-2B2D-4CD4-A92A-941C9679E685}" dt="2024-02-07T17:12:51.562" v="915" actId="47"/>
        <pc:sldMkLst>
          <pc:docMk/>
          <pc:sldMk cId="1173685649" sldId="391"/>
        </pc:sldMkLst>
        <pc:spChg chg="mod">
          <ac:chgData name="Tseng, Hsin Ying" userId="94e4d356-8129-46ae-b581-15a31109b2b0" providerId="ADAL" clId="{5F4104E6-2B2D-4CD4-A92A-941C9679E685}" dt="2024-02-05T19:25:33.696" v="31"/>
          <ac:spMkLst>
            <pc:docMk/>
            <pc:sldMk cId="1173685649" sldId="391"/>
            <ac:spMk id="3" creationId="{E4CE269C-6CBF-B94C-BB33-7249D526B230}"/>
          </ac:spMkLst>
        </pc:spChg>
      </pc:sldChg>
      <pc:sldChg chg="modSp del mod">
        <pc:chgData name="Tseng, Hsin Ying" userId="94e4d356-8129-46ae-b581-15a31109b2b0" providerId="ADAL" clId="{5F4104E6-2B2D-4CD4-A92A-941C9679E685}" dt="2024-02-07T17:12:40.977" v="914" actId="47"/>
        <pc:sldMkLst>
          <pc:docMk/>
          <pc:sldMk cId="1580547957" sldId="392"/>
        </pc:sldMkLst>
        <pc:spChg chg="mod">
          <ac:chgData name="Tseng, Hsin Ying" userId="94e4d356-8129-46ae-b581-15a31109b2b0" providerId="ADAL" clId="{5F4104E6-2B2D-4CD4-A92A-941C9679E685}" dt="2024-02-05T19:29:04.684" v="32"/>
          <ac:spMkLst>
            <pc:docMk/>
            <pc:sldMk cId="1580547957" sldId="392"/>
            <ac:spMk id="3" creationId="{D61056E9-9B5B-6CEA-9D09-43CCBC567305}"/>
          </ac:spMkLst>
        </pc:spChg>
      </pc:sldChg>
      <pc:sldChg chg="modSp del mod">
        <pc:chgData name="Tseng, Hsin Ying" userId="94e4d356-8129-46ae-b581-15a31109b2b0" providerId="ADAL" clId="{5F4104E6-2B2D-4CD4-A92A-941C9679E685}" dt="2024-02-07T17:12:37.934" v="913" actId="47"/>
        <pc:sldMkLst>
          <pc:docMk/>
          <pc:sldMk cId="284535977" sldId="393"/>
        </pc:sldMkLst>
        <pc:spChg chg="mod">
          <ac:chgData name="Tseng, Hsin Ying" userId="94e4d356-8129-46ae-b581-15a31109b2b0" providerId="ADAL" clId="{5F4104E6-2B2D-4CD4-A92A-941C9679E685}" dt="2024-02-05T19:29:11.676" v="33"/>
          <ac:spMkLst>
            <pc:docMk/>
            <pc:sldMk cId="284535977" sldId="393"/>
            <ac:spMk id="3" creationId="{D98D46C3-2205-88ED-9FA5-82F4D832EDEA}"/>
          </ac:spMkLst>
        </pc:spChg>
      </pc:sldChg>
      <pc:sldChg chg="modSp mod">
        <pc:chgData name="Tseng, Hsin Ying" userId="94e4d356-8129-46ae-b581-15a31109b2b0" providerId="ADAL" clId="{5F4104E6-2B2D-4CD4-A92A-941C9679E685}" dt="2024-02-05T19:29:18.080" v="34"/>
        <pc:sldMkLst>
          <pc:docMk/>
          <pc:sldMk cId="301644676" sldId="394"/>
        </pc:sldMkLst>
        <pc:spChg chg="mod">
          <ac:chgData name="Tseng, Hsin Ying" userId="94e4d356-8129-46ae-b581-15a31109b2b0" providerId="ADAL" clId="{5F4104E6-2B2D-4CD4-A92A-941C9679E685}" dt="2024-02-05T19:29:18.080" v="34"/>
          <ac:spMkLst>
            <pc:docMk/>
            <pc:sldMk cId="301644676" sldId="394"/>
            <ac:spMk id="3" creationId="{3E3692DC-9395-03E5-5DF0-9046FAA26BD9}"/>
          </ac:spMkLst>
        </pc:spChg>
      </pc:sldChg>
      <pc:sldChg chg="addSp delSp modSp mod ord">
        <pc:chgData name="Tseng, Hsin Ying" userId="94e4d356-8129-46ae-b581-15a31109b2b0" providerId="ADAL" clId="{5F4104E6-2B2D-4CD4-A92A-941C9679E685}" dt="2024-02-08T06:31:34.834" v="2654" actId="1076"/>
        <pc:sldMkLst>
          <pc:docMk/>
          <pc:sldMk cId="4044362019" sldId="395"/>
        </pc:sldMkLst>
        <pc:spChg chg="mod">
          <ac:chgData name="Tseng, Hsin Ying" userId="94e4d356-8129-46ae-b581-15a31109b2b0" providerId="ADAL" clId="{5F4104E6-2B2D-4CD4-A92A-941C9679E685}" dt="2024-02-05T19:29:27.825" v="35"/>
          <ac:spMkLst>
            <pc:docMk/>
            <pc:sldMk cId="4044362019" sldId="395"/>
            <ac:spMk id="3" creationId="{FD0FD41C-ABA8-81A7-AE97-62B7795D8582}"/>
          </ac:spMkLst>
        </pc:spChg>
        <pc:spChg chg="mod">
          <ac:chgData name="Tseng, Hsin Ying" userId="94e4d356-8129-46ae-b581-15a31109b2b0" providerId="ADAL" clId="{5F4104E6-2B2D-4CD4-A92A-941C9679E685}" dt="2024-02-08T06:26:53.058" v="2591" actId="14100"/>
          <ac:spMkLst>
            <pc:docMk/>
            <pc:sldMk cId="4044362019" sldId="395"/>
            <ac:spMk id="5" creationId="{BA6F42E1-2AC1-6948-F484-D7401EE5C402}"/>
          </ac:spMkLst>
        </pc:spChg>
        <pc:spChg chg="add del mod">
          <ac:chgData name="Tseng, Hsin Ying" userId="94e4d356-8129-46ae-b581-15a31109b2b0" providerId="ADAL" clId="{5F4104E6-2B2D-4CD4-A92A-941C9679E685}" dt="2024-02-05T19:38:23.143" v="183" actId="478"/>
          <ac:spMkLst>
            <pc:docMk/>
            <pc:sldMk cId="4044362019" sldId="395"/>
            <ac:spMk id="8" creationId="{3165BF27-21A0-8EB0-0F84-42A23B6584B7}"/>
          </ac:spMkLst>
        </pc:spChg>
        <pc:spChg chg="del">
          <ac:chgData name="Tseng, Hsin Ying" userId="94e4d356-8129-46ae-b581-15a31109b2b0" providerId="ADAL" clId="{5F4104E6-2B2D-4CD4-A92A-941C9679E685}" dt="2024-02-08T06:29:33.796" v="2618" actId="478"/>
          <ac:spMkLst>
            <pc:docMk/>
            <pc:sldMk cId="4044362019" sldId="395"/>
            <ac:spMk id="13" creationId="{45A63987-338A-B0B7-7B09-9B6455F7EBC0}"/>
          </ac:spMkLst>
        </pc:spChg>
        <pc:spChg chg="add mod">
          <ac:chgData name="Tseng, Hsin Ying" userId="94e4d356-8129-46ae-b581-15a31109b2b0" providerId="ADAL" clId="{5F4104E6-2B2D-4CD4-A92A-941C9679E685}" dt="2024-02-08T06:31:34.834" v="2654" actId="1076"/>
          <ac:spMkLst>
            <pc:docMk/>
            <pc:sldMk cId="4044362019" sldId="395"/>
            <ac:spMk id="15" creationId="{3FB0CB88-76E9-838C-ED46-71EC384AB203}"/>
          </ac:spMkLst>
        </pc:spChg>
        <pc:graphicFrameChg chg="del">
          <ac:chgData name="Tseng, Hsin Ying" userId="94e4d356-8129-46ae-b581-15a31109b2b0" providerId="ADAL" clId="{5F4104E6-2B2D-4CD4-A92A-941C9679E685}" dt="2024-02-05T19:38:20.695" v="182" actId="478"/>
          <ac:graphicFrameMkLst>
            <pc:docMk/>
            <pc:sldMk cId="4044362019" sldId="395"/>
            <ac:graphicFrameMk id="7" creationId="{DAE579FB-E3A6-F711-0616-D73E9CB649C1}"/>
          </ac:graphicFrameMkLst>
        </pc:graphicFrameChg>
        <pc:picChg chg="add mod">
          <ac:chgData name="Tseng, Hsin Ying" userId="94e4d356-8129-46ae-b581-15a31109b2b0" providerId="ADAL" clId="{5F4104E6-2B2D-4CD4-A92A-941C9679E685}" dt="2024-02-08T06:30:01.883" v="2620" actId="14100"/>
          <ac:picMkLst>
            <pc:docMk/>
            <pc:sldMk cId="4044362019" sldId="395"/>
            <ac:picMk id="7" creationId="{71429C80-5610-E95F-4235-F1B60CBEBD12}"/>
          </ac:picMkLst>
        </pc:picChg>
        <pc:cxnChg chg="add mod">
          <ac:chgData name="Tseng, Hsin Ying" userId="94e4d356-8129-46ae-b581-15a31109b2b0" providerId="ADAL" clId="{5F4104E6-2B2D-4CD4-A92A-941C9679E685}" dt="2024-02-08T06:30:26.972" v="2625" actId="14100"/>
          <ac:cxnSpMkLst>
            <pc:docMk/>
            <pc:sldMk cId="4044362019" sldId="395"/>
            <ac:cxnSpMk id="9" creationId="{A904B7E4-7963-0E24-2BED-540C1BFBA1FB}"/>
          </ac:cxnSpMkLst>
        </pc:cxnChg>
      </pc:sldChg>
      <pc:sldChg chg="addSp delSp modSp mod">
        <pc:chgData name="Tseng, Hsin Ying" userId="94e4d356-8129-46ae-b581-15a31109b2b0" providerId="ADAL" clId="{5F4104E6-2B2D-4CD4-A92A-941C9679E685}" dt="2024-02-08T19:53:26.340" v="4709" actId="20577"/>
        <pc:sldMkLst>
          <pc:docMk/>
          <pc:sldMk cId="3776115773" sldId="396"/>
        </pc:sldMkLst>
        <pc:spChg chg="mod">
          <ac:chgData name="Tseng, Hsin Ying" userId="94e4d356-8129-46ae-b581-15a31109b2b0" providerId="ADAL" clId="{5F4104E6-2B2D-4CD4-A92A-941C9679E685}" dt="2024-02-05T19:29:33.272" v="36"/>
          <ac:spMkLst>
            <pc:docMk/>
            <pc:sldMk cId="3776115773" sldId="396"/>
            <ac:spMk id="3" creationId="{051FF152-879B-93EE-7D8D-02EB57B24E14}"/>
          </ac:spMkLst>
        </pc:spChg>
        <pc:spChg chg="mod">
          <ac:chgData name="Tseng, Hsin Ying" userId="94e4d356-8129-46ae-b581-15a31109b2b0" providerId="ADAL" clId="{5F4104E6-2B2D-4CD4-A92A-941C9679E685}" dt="2024-02-08T18:43:05.679" v="3761" actId="20577"/>
          <ac:spMkLst>
            <pc:docMk/>
            <pc:sldMk cId="3776115773" sldId="396"/>
            <ac:spMk id="5" creationId="{EB04A9FF-7EE1-8A82-056D-C9CAA1617130}"/>
          </ac:spMkLst>
        </pc:spChg>
        <pc:spChg chg="mod">
          <ac:chgData name="Tseng, Hsin Ying" userId="94e4d356-8129-46ae-b581-15a31109b2b0" providerId="ADAL" clId="{5F4104E6-2B2D-4CD4-A92A-941C9679E685}" dt="2024-02-08T19:53:26.340" v="4709" actId="20577"/>
          <ac:spMkLst>
            <pc:docMk/>
            <pc:sldMk cId="3776115773" sldId="396"/>
            <ac:spMk id="6" creationId="{5B6C5A10-23E9-4039-99FA-BAB5164F47BF}"/>
          </ac:spMkLst>
        </pc:spChg>
        <pc:spChg chg="add del mod">
          <ac:chgData name="Tseng, Hsin Ying" userId="94e4d356-8129-46ae-b581-15a31109b2b0" providerId="ADAL" clId="{5F4104E6-2B2D-4CD4-A92A-941C9679E685}" dt="2024-02-05T19:31:08.820" v="82" actId="478"/>
          <ac:spMkLst>
            <pc:docMk/>
            <pc:sldMk cId="3776115773" sldId="396"/>
            <ac:spMk id="8" creationId="{3BA7E69A-33B5-66A7-38CB-EE13562F737E}"/>
          </ac:spMkLst>
        </pc:spChg>
        <pc:spChg chg="del">
          <ac:chgData name="Tseng, Hsin Ying" userId="94e4d356-8129-46ae-b581-15a31109b2b0" providerId="ADAL" clId="{5F4104E6-2B2D-4CD4-A92A-941C9679E685}" dt="2024-02-08T19:34:53.914" v="4507" actId="478"/>
          <ac:spMkLst>
            <pc:docMk/>
            <pc:sldMk cId="3776115773" sldId="396"/>
            <ac:spMk id="13" creationId="{83D0D8C7-EF71-D8C1-14DD-21A1DE243B78}"/>
          </ac:spMkLst>
        </pc:spChg>
        <pc:graphicFrameChg chg="del modGraphic">
          <ac:chgData name="Tseng, Hsin Ying" userId="94e4d356-8129-46ae-b581-15a31109b2b0" providerId="ADAL" clId="{5F4104E6-2B2D-4CD4-A92A-941C9679E685}" dt="2024-02-05T19:31:03.162" v="81" actId="478"/>
          <ac:graphicFrameMkLst>
            <pc:docMk/>
            <pc:sldMk cId="3776115773" sldId="396"/>
            <ac:graphicFrameMk id="7" creationId="{3E3D7079-BC24-61D9-A5EC-1D3003EE8F72}"/>
          </ac:graphicFrameMkLst>
        </pc:graphicFrameChg>
        <pc:picChg chg="add mod">
          <ac:chgData name="Tseng, Hsin Ying" userId="94e4d356-8129-46ae-b581-15a31109b2b0" providerId="ADAL" clId="{5F4104E6-2B2D-4CD4-A92A-941C9679E685}" dt="2024-02-08T19:35:05.707" v="4510" actId="1076"/>
          <ac:picMkLst>
            <pc:docMk/>
            <pc:sldMk cId="3776115773" sldId="396"/>
            <ac:picMk id="7" creationId="{4B1582C1-FC45-180E-C763-7EAF8E033CEB}"/>
          </ac:picMkLst>
        </pc:picChg>
      </pc:sldChg>
      <pc:sldChg chg="addSp delSp modSp mod">
        <pc:chgData name="Tseng, Hsin Ying" userId="94e4d356-8129-46ae-b581-15a31109b2b0" providerId="ADAL" clId="{5F4104E6-2B2D-4CD4-A92A-941C9679E685}" dt="2024-02-07T17:17:22.456" v="925" actId="20577"/>
        <pc:sldMkLst>
          <pc:docMk/>
          <pc:sldMk cId="1054043435" sldId="397"/>
        </pc:sldMkLst>
        <pc:spChg chg="mod">
          <ac:chgData name="Tseng, Hsin Ying" userId="94e4d356-8129-46ae-b581-15a31109b2b0" providerId="ADAL" clId="{5F4104E6-2B2D-4CD4-A92A-941C9679E685}" dt="2024-02-05T19:29:45.777" v="38"/>
          <ac:spMkLst>
            <pc:docMk/>
            <pc:sldMk cId="1054043435" sldId="397"/>
            <ac:spMk id="3" creationId="{AB074B73-0013-139E-CC39-CA4C7C1E2CA7}"/>
          </ac:spMkLst>
        </pc:spChg>
        <pc:spChg chg="mod">
          <ac:chgData name="Tseng, Hsin Ying" userId="94e4d356-8129-46ae-b581-15a31109b2b0" providerId="ADAL" clId="{5F4104E6-2B2D-4CD4-A92A-941C9679E685}" dt="2024-02-07T17:17:22.456" v="925" actId="20577"/>
          <ac:spMkLst>
            <pc:docMk/>
            <pc:sldMk cId="1054043435" sldId="397"/>
            <ac:spMk id="5" creationId="{8DCA0B26-3655-D54F-7802-6B912A4498AF}"/>
          </ac:spMkLst>
        </pc:spChg>
        <pc:spChg chg="mod">
          <ac:chgData name="Tseng, Hsin Ying" userId="94e4d356-8129-46ae-b581-15a31109b2b0" providerId="ADAL" clId="{5F4104E6-2B2D-4CD4-A92A-941C9679E685}" dt="2024-02-05T19:30:33.870" v="68" actId="20577"/>
          <ac:spMkLst>
            <pc:docMk/>
            <pc:sldMk cId="1054043435" sldId="397"/>
            <ac:spMk id="6" creationId="{7BB84B6B-4E27-19A3-4960-4D59C7D7A51C}"/>
          </ac:spMkLst>
        </pc:spChg>
        <pc:spChg chg="add del mod">
          <ac:chgData name="Tseng, Hsin Ying" userId="94e4d356-8129-46ae-b581-15a31109b2b0" providerId="ADAL" clId="{5F4104E6-2B2D-4CD4-A92A-941C9679E685}" dt="2024-02-05T19:39:29.714" v="187" actId="478"/>
          <ac:spMkLst>
            <pc:docMk/>
            <pc:sldMk cId="1054043435" sldId="397"/>
            <ac:spMk id="8" creationId="{D0DAB43D-F069-F521-D873-B59F6B31BE8E}"/>
          </ac:spMkLst>
        </pc:spChg>
        <pc:graphicFrameChg chg="del">
          <ac:chgData name="Tseng, Hsin Ying" userId="94e4d356-8129-46ae-b581-15a31109b2b0" providerId="ADAL" clId="{5F4104E6-2B2D-4CD4-A92A-941C9679E685}" dt="2024-02-05T19:39:27.602" v="186" actId="478"/>
          <ac:graphicFrameMkLst>
            <pc:docMk/>
            <pc:sldMk cId="1054043435" sldId="397"/>
            <ac:graphicFrameMk id="7" creationId="{BBED3B80-9CB4-6901-4F01-98859C20A17B}"/>
          </ac:graphicFrameMkLst>
        </pc:graphicFrameChg>
      </pc:sldChg>
      <pc:sldChg chg="addSp delSp modSp mod">
        <pc:chgData name="Tseng, Hsin Ying" userId="94e4d356-8129-46ae-b581-15a31109b2b0" providerId="ADAL" clId="{5F4104E6-2B2D-4CD4-A92A-941C9679E685}" dt="2024-02-08T06:20:09.662" v="2383" actId="20577"/>
        <pc:sldMkLst>
          <pc:docMk/>
          <pc:sldMk cId="1327370467" sldId="398"/>
        </pc:sldMkLst>
        <pc:spChg chg="mod">
          <ac:chgData name="Tseng, Hsin Ying" userId="94e4d356-8129-46ae-b581-15a31109b2b0" providerId="ADAL" clId="{5F4104E6-2B2D-4CD4-A92A-941C9679E685}" dt="2024-02-05T19:29:50.804" v="39"/>
          <ac:spMkLst>
            <pc:docMk/>
            <pc:sldMk cId="1327370467" sldId="398"/>
            <ac:spMk id="3" creationId="{F276B087-28F2-220D-8F28-2287C426D16B}"/>
          </ac:spMkLst>
        </pc:spChg>
        <pc:spChg chg="mod">
          <ac:chgData name="Tseng, Hsin Ying" userId="94e4d356-8129-46ae-b581-15a31109b2b0" providerId="ADAL" clId="{5F4104E6-2B2D-4CD4-A92A-941C9679E685}" dt="2024-02-07T17:21:08.324" v="933" actId="20577"/>
          <ac:spMkLst>
            <pc:docMk/>
            <pc:sldMk cId="1327370467" sldId="398"/>
            <ac:spMk id="5" creationId="{ECD8AB5B-6598-A56D-1DDA-D703C38F324A}"/>
          </ac:spMkLst>
        </pc:spChg>
        <pc:spChg chg="mod">
          <ac:chgData name="Tseng, Hsin Ying" userId="94e4d356-8129-46ae-b581-15a31109b2b0" providerId="ADAL" clId="{5F4104E6-2B2D-4CD4-A92A-941C9679E685}" dt="2024-02-08T06:20:09.662" v="2383" actId="20577"/>
          <ac:spMkLst>
            <pc:docMk/>
            <pc:sldMk cId="1327370467" sldId="398"/>
            <ac:spMk id="6" creationId="{F1084407-D28E-5B83-963D-AA2B994129AE}"/>
          </ac:spMkLst>
        </pc:spChg>
        <pc:spChg chg="add del mod">
          <ac:chgData name="Tseng, Hsin Ying" userId="94e4d356-8129-46ae-b581-15a31109b2b0" providerId="ADAL" clId="{5F4104E6-2B2D-4CD4-A92A-941C9679E685}" dt="2024-02-05T19:39:47.597" v="189" actId="478"/>
          <ac:spMkLst>
            <pc:docMk/>
            <pc:sldMk cId="1327370467" sldId="398"/>
            <ac:spMk id="8" creationId="{E4A4027E-0B4D-4B57-C288-D9CD996B650C}"/>
          </ac:spMkLst>
        </pc:spChg>
        <pc:graphicFrameChg chg="del">
          <ac:chgData name="Tseng, Hsin Ying" userId="94e4d356-8129-46ae-b581-15a31109b2b0" providerId="ADAL" clId="{5F4104E6-2B2D-4CD4-A92A-941C9679E685}" dt="2024-02-05T19:39:44.854" v="188" actId="478"/>
          <ac:graphicFrameMkLst>
            <pc:docMk/>
            <pc:sldMk cId="1327370467" sldId="398"/>
            <ac:graphicFrameMk id="7" creationId="{167A0B25-719A-B1D8-E0EF-FBC629E3045A}"/>
          </ac:graphicFrameMkLst>
        </pc:graphicFrameChg>
      </pc:sldChg>
      <pc:sldChg chg="addSp delSp modSp mod">
        <pc:chgData name="Tseng, Hsin Ying" userId="94e4d356-8129-46ae-b581-15a31109b2b0" providerId="ADAL" clId="{5F4104E6-2B2D-4CD4-A92A-941C9679E685}" dt="2024-02-08T19:24:46.173" v="4489" actId="20577"/>
        <pc:sldMkLst>
          <pc:docMk/>
          <pc:sldMk cId="2590083153" sldId="399"/>
        </pc:sldMkLst>
        <pc:spChg chg="mod">
          <ac:chgData name="Tseng, Hsin Ying" userId="94e4d356-8129-46ae-b581-15a31109b2b0" providerId="ADAL" clId="{5F4104E6-2B2D-4CD4-A92A-941C9679E685}" dt="2024-02-05T19:29:40.903" v="37"/>
          <ac:spMkLst>
            <pc:docMk/>
            <pc:sldMk cId="2590083153" sldId="399"/>
            <ac:spMk id="3" creationId="{8D2DB7A5-B2DA-4945-99C6-35E665A1762B}"/>
          </ac:spMkLst>
        </pc:spChg>
        <pc:spChg chg="mod">
          <ac:chgData name="Tseng, Hsin Ying" userId="94e4d356-8129-46ae-b581-15a31109b2b0" providerId="ADAL" clId="{5F4104E6-2B2D-4CD4-A92A-941C9679E685}" dt="2024-02-08T19:24:46.173" v="4489" actId="20577"/>
          <ac:spMkLst>
            <pc:docMk/>
            <pc:sldMk cId="2590083153" sldId="399"/>
            <ac:spMk id="5" creationId="{90F106CB-3C6B-29D8-C63B-E82718B4401B}"/>
          </ac:spMkLst>
        </pc:spChg>
        <pc:spChg chg="mod">
          <ac:chgData name="Tseng, Hsin Ying" userId="94e4d356-8129-46ae-b581-15a31109b2b0" providerId="ADAL" clId="{5F4104E6-2B2D-4CD4-A92A-941C9679E685}" dt="2024-02-05T19:30:46.224" v="79" actId="20577"/>
          <ac:spMkLst>
            <pc:docMk/>
            <pc:sldMk cId="2590083153" sldId="399"/>
            <ac:spMk id="6" creationId="{8B100E19-83E1-DFC5-47D5-3BD7D3F28B8E}"/>
          </ac:spMkLst>
        </pc:spChg>
        <pc:spChg chg="add del mod">
          <ac:chgData name="Tseng, Hsin Ying" userId="94e4d356-8129-46ae-b581-15a31109b2b0" providerId="ADAL" clId="{5F4104E6-2B2D-4CD4-A92A-941C9679E685}" dt="2024-02-05T19:38:40.668" v="185" actId="478"/>
          <ac:spMkLst>
            <pc:docMk/>
            <pc:sldMk cId="2590083153" sldId="399"/>
            <ac:spMk id="8" creationId="{A4467E6D-9DD3-9B66-1D6B-4F53C4F69BB9}"/>
          </ac:spMkLst>
        </pc:spChg>
        <pc:graphicFrameChg chg="del">
          <ac:chgData name="Tseng, Hsin Ying" userId="94e4d356-8129-46ae-b581-15a31109b2b0" providerId="ADAL" clId="{5F4104E6-2B2D-4CD4-A92A-941C9679E685}" dt="2024-02-05T19:38:33.315" v="184" actId="478"/>
          <ac:graphicFrameMkLst>
            <pc:docMk/>
            <pc:sldMk cId="2590083153" sldId="399"/>
            <ac:graphicFrameMk id="7" creationId="{C8ECD3E1-535E-6571-8A4A-C97F71BF2DDD}"/>
          </ac:graphicFrameMkLst>
        </pc:graphicFrameChg>
      </pc:sldChg>
      <pc:sldChg chg="modSp del mod">
        <pc:chgData name="Tseng, Hsin Ying" userId="94e4d356-8129-46ae-b581-15a31109b2b0" providerId="ADAL" clId="{5F4104E6-2B2D-4CD4-A92A-941C9679E685}" dt="2024-02-05T19:34:04.437" v="111" actId="47"/>
        <pc:sldMkLst>
          <pc:docMk/>
          <pc:sldMk cId="1159731092" sldId="400"/>
        </pc:sldMkLst>
        <pc:spChg chg="mod">
          <ac:chgData name="Tseng, Hsin Ying" userId="94e4d356-8129-46ae-b581-15a31109b2b0" providerId="ADAL" clId="{5F4104E6-2B2D-4CD4-A92A-941C9679E685}" dt="2024-02-05T19:30:09.561" v="40"/>
          <ac:spMkLst>
            <pc:docMk/>
            <pc:sldMk cId="1159731092" sldId="400"/>
            <ac:spMk id="3" creationId="{0BEE6F45-8181-E90E-C56A-9E40E9AF39E5}"/>
          </ac:spMkLst>
        </pc:spChg>
      </pc:sldChg>
      <pc:sldChg chg="modSp mod">
        <pc:chgData name="Tseng, Hsin Ying" userId="94e4d356-8129-46ae-b581-15a31109b2b0" providerId="ADAL" clId="{5F4104E6-2B2D-4CD4-A92A-941C9679E685}" dt="2024-02-05T19:23:41.227" v="27"/>
        <pc:sldMkLst>
          <pc:docMk/>
          <pc:sldMk cId="618481808" sldId="401"/>
        </pc:sldMkLst>
        <pc:spChg chg="mod">
          <ac:chgData name="Tseng, Hsin Ying" userId="94e4d356-8129-46ae-b581-15a31109b2b0" providerId="ADAL" clId="{5F4104E6-2B2D-4CD4-A92A-941C9679E685}" dt="2024-02-05T19:23:41.227" v="27"/>
          <ac:spMkLst>
            <pc:docMk/>
            <pc:sldMk cId="618481808" sldId="401"/>
            <ac:spMk id="3" creationId="{4963D2D8-C343-B1EA-DB74-7D2CA7F5ABD0}"/>
          </ac:spMkLst>
        </pc:spChg>
      </pc:sldChg>
      <pc:sldChg chg="modSp add mod">
        <pc:chgData name="Tseng, Hsin Ying" userId="94e4d356-8129-46ae-b581-15a31109b2b0" providerId="ADAL" clId="{5F4104E6-2B2D-4CD4-A92A-941C9679E685}" dt="2024-02-08T19:38:19.710" v="4668" actId="20577"/>
        <pc:sldMkLst>
          <pc:docMk/>
          <pc:sldMk cId="540138269" sldId="402"/>
        </pc:sldMkLst>
        <pc:spChg chg="mod">
          <ac:chgData name="Tseng, Hsin Ying" userId="94e4d356-8129-46ae-b581-15a31109b2b0" providerId="ADAL" clId="{5F4104E6-2B2D-4CD4-A92A-941C9679E685}" dt="2024-02-08T19:38:19.710" v="4668" actId="20577"/>
          <ac:spMkLst>
            <pc:docMk/>
            <pc:sldMk cId="540138269" sldId="402"/>
            <ac:spMk id="2" creationId="{74848DE0-F6B0-2964-0380-87FECA899AE4}"/>
          </ac:spMkLst>
        </pc:spChg>
        <pc:spChg chg="mod">
          <ac:chgData name="Tseng, Hsin Ying" userId="94e4d356-8129-46ae-b581-15a31109b2b0" providerId="ADAL" clId="{5F4104E6-2B2D-4CD4-A92A-941C9679E685}" dt="2024-02-05T19:34:14.325" v="112"/>
          <ac:spMkLst>
            <pc:docMk/>
            <pc:sldMk cId="540138269" sldId="402"/>
            <ac:spMk id="3" creationId="{3876A065-053A-C599-EF79-D3CF1EBA2327}"/>
          </ac:spMkLst>
        </pc:spChg>
      </pc:sldChg>
      <pc:sldChg chg="addSp delSp modSp add mod">
        <pc:chgData name="Tseng, Hsin Ying" userId="94e4d356-8129-46ae-b581-15a31109b2b0" providerId="ADAL" clId="{5F4104E6-2B2D-4CD4-A92A-941C9679E685}" dt="2024-02-08T19:36:19.259" v="4532" actId="113"/>
        <pc:sldMkLst>
          <pc:docMk/>
          <pc:sldMk cId="918076549" sldId="403"/>
        </pc:sldMkLst>
        <pc:spChg chg="mod">
          <ac:chgData name="Tseng, Hsin Ying" userId="94e4d356-8129-46ae-b581-15a31109b2b0" providerId="ADAL" clId="{5F4104E6-2B2D-4CD4-A92A-941C9679E685}" dt="2024-02-08T19:36:19.259" v="4532" actId="113"/>
          <ac:spMkLst>
            <pc:docMk/>
            <pc:sldMk cId="918076549" sldId="403"/>
            <ac:spMk id="5" creationId="{4BF3542D-198E-901F-BC32-7C17800AE765}"/>
          </ac:spMkLst>
        </pc:spChg>
        <pc:spChg chg="mod">
          <ac:chgData name="Tseng, Hsin Ying" userId="94e4d356-8129-46ae-b581-15a31109b2b0" providerId="ADAL" clId="{5F4104E6-2B2D-4CD4-A92A-941C9679E685}" dt="2024-02-08T06:32:46.339" v="2657" actId="962"/>
          <ac:spMkLst>
            <pc:docMk/>
            <pc:sldMk cId="918076549" sldId="403"/>
            <ac:spMk id="6" creationId="{8984C076-AE5C-04C8-423B-01F8206E558A}"/>
          </ac:spMkLst>
        </pc:spChg>
        <pc:spChg chg="del">
          <ac:chgData name="Tseng, Hsin Ying" userId="94e4d356-8129-46ae-b581-15a31109b2b0" providerId="ADAL" clId="{5F4104E6-2B2D-4CD4-A92A-941C9679E685}" dt="2024-02-08T06:32:55.048" v="2660" actId="478"/>
          <ac:spMkLst>
            <pc:docMk/>
            <pc:sldMk cId="918076549" sldId="403"/>
            <ac:spMk id="13" creationId="{56386A2D-3A6A-319E-FE29-C6F50F2BDE0A}"/>
          </ac:spMkLst>
        </pc:spChg>
        <pc:picChg chg="add mod">
          <ac:chgData name="Tseng, Hsin Ying" userId="94e4d356-8129-46ae-b581-15a31109b2b0" providerId="ADAL" clId="{5F4104E6-2B2D-4CD4-A92A-941C9679E685}" dt="2024-02-08T06:33:00.293" v="2661" actId="1076"/>
          <ac:picMkLst>
            <pc:docMk/>
            <pc:sldMk cId="918076549" sldId="403"/>
            <ac:picMk id="7" creationId="{8C043BA4-30C9-193C-82A4-7582F741D436}"/>
          </ac:picMkLst>
        </pc:picChg>
      </pc:sldChg>
      <pc:sldChg chg="new add del">
        <pc:chgData name="Tseng, Hsin Ying" userId="94e4d356-8129-46ae-b581-15a31109b2b0" providerId="ADAL" clId="{5F4104E6-2B2D-4CD4-A92A-941C9679E685}" dt="2024-02-05T19:38:00.686" v="181" actId="47"/>
        <pc:sldMkLst>
          <pc:docMk/>
          <pc:sldMk cId="3667848971" sldId="403"/>
        </pc:sldMkLst>
      </pc:sldChg>
      <pc:sldChg chg="addSp delSp modSp add mod modClrScheme chgLayout">
        <pc:chgData name="Tseng, Hsin Ying" userId="94e4d356-8129-46ae-b581-15a31109b2b0" providerId="ADAL" clId="{5F4104E6-2B2D-4CD4-A92A-941C9679E685}" dt="2024-02-08T19:41:53.529" v="4693" actId="1076"/>
        <pc:sldMkLst>
          <pc:docMk/>
          <pc:sldMk cId="3293070290" sldId="404"/>
        </pc:sldMkLst>
        <pc:spChg chg="add mod ord">
          <ac:chgData name="Tseng, Hsin Ying" userId="94e4d356-8129-46ae-b581-15a31109b2b0" providerId="ADAL" clId="{5F4104E6-2B2D-4CD4-A92A-941C9679E685}" dt="2024-02-08T19:41:53.529" v="4693" actId="1076"/>
          <ac:spMkLst>
            <pc:docMk/>
            <pc:sldMk cId="3293070290" sldId="404"/>
            <ac:spMk id="2" creationId="{4A004244-3DE3-01DA-81F0-3846A1827366}"/>
          </ac:spMkLst>
        </pc:spChg>
        <pc:spChg chg="mod">
          <ac:chgData name="Tseng, Hsin Ying" userId="94e4d356-8129-46ae-b581-15a31109b2b0" providerId="ADAL" clId="{5F4104E6-2B2D-4CD4-A92A-941C9679E685}" dt="2024-02-08T19:41:18.243" v="4688" actId="26606"/>
          <ac:spMkLst>
            <pc:docMk/>
            <pc:sldMk cId="3293070290" sldId="404"/>
            <ac:spMk id="3" creationId="{19A07B14-F32F-6B41-01E8-9874C21CC7F2}"/>
          </ac:spMkLst>
        </pc:spChg>
        <pc:spChg chg="mod">
          <ac:chgData name="Tseng, Hsin Ying" userId="94e4d356-8129-46ae-b581-15a31109b2b0" providerId="ADAL" clId="{5F4104E6-2B2D-4CD4-A92A-941C9679E685}" dt="2024-02-08T19:41:18.243" v="4688" actId="26606"/>
          <ac:spMkLst>
            <pc:docMk/>
            <pc:sldMk cId="3293070290" sldId="404"/>
            <ac:spMk id="4" creationId="{6B98D50B-E44C-EE51-1D21-2111022C4C8C}"/>
          </ac:spMkLst>
        </pc:spChg>
        <pc:spChg chg="mod ord">
          <ac:chgData name="Tseng, Hsin Ying" userId="94e4d356-8129-46ae-b581-15a31109b2b0" providerId="ADAL" clId="{5F4104E6-2B2D-4CD4-A92A-941C9679E685}" dt="2024-02-08T19:41:18.243" v="4688" actId="26606"/>
          <ac:spMkLst>
            <pc:docMk/>
            <pc:sldMk cId="3293070290" sldId="404"/>
            <ac:spMk id="5" creationId="{B875E352-32C1-88BF-FFB6-EAECFBD1B181}"/>
          </ac:spMkLst>
        </pc:spChg>
        <pc:spChg chg="mod">
          <ac:chgData name="Tseng, Hsin Ying" userId="94e4d356-8129-46ae-b581-15a31109b2b0" providerId="ADAL" clId="{5F4104E6-2B2D-4CD4-A92A-941C9679E685}" dt="2024-02-08T19:41:18.243" v="4688" actId="26606"/>
          <ac:spMkLst>
            <pc:docMk/>
            <pc:sldMk cId="3293070290" sldId="404"/>
            <ac:spMk id="6" creationId="{F30AC587-8B62-BA35-EC10-6B944D73B115}"/>
          </ac:spMkLst>
        </pc:spChg>
        <pc:spChg chg="del">
          <ac:chgData name="Tseng, Hsin Ying" userId="94e4d356-8129-46ae-b581-15a31109b2b0" providerId="ADAL" clId="{5F4104E6-2B2D-4CD4-A92A-941C9679E685}" dt="2024-02-08T18:16:49.991" v="2984" actId="478"/>
          <ac:spMkLst>
            <pc:docMk/>
            <pc:sldMk cId="3293070290" sldId="404"/>
            <ac:spMk id="13" creationId="{F482C3E7-776D-3EAF-49F1-0CCEFADFFAD9}"/>
          </ac:spMkLst>
        </pc:spChg>
        <pc:picChg chg="add mod">
          <ac:chgData name="Tseng, Hsin Ying" userId="94e4d356-8129-46ae-b581-15a31109b2b0" providerId="ADAL" clId="{5F4104E6-2B2D-4CD4-A92A-941C9679E685}" dt="2024-02-08T19:41:46.728" v="4692" actId="1076"/>
          <ac:picMkLst>
            <pc:docMk/>
            <pc:sldMk cId="3293070290" sldId="404"/>
            <ac:picMk id="8" creationId="{066BB5BA-0F1B-E7D2-964D-F336CFFD5840}"/>
          </ac:picMkLst>
        </pc:picChg>
      </pc:sldChg>
      <pc:sldChg chg="addSp delSp modSp add mod">
        <pc:chgData name="Tseng, Hsin Ying" userId="94e4d356-8129-46ae-b581-15a31109b2b0" providerId="ADAL" clId="{5F4104E6-2B2D-4CD4-A92A-941C9679E685}" dt="2024-02-08T21:08:39.438" v="5005" actId="20577"/>
        <pc:sldMkLst>
          <pc:docMk/>
          <pc:sldMk cId="559372214" sldId="405"/>
        </pc:sldMkLst>
        <pc:spChg chg="add del mod">
          <ac:chgData name="Tseng, Hsin Ying" userId="94e4d356-8129-46ae-b581-15a31109b2b0" providerId="ADAL" clId="{5F4104E6-2B2D-4CD4-A92A-941C9679E685}" dt="2024-02-08T20:42:10.351" v="4847" actId="478"/>
          <ac:spMkLst>
            <pc:docMk/>
            <pc:sldMk cId="559372214" sldId="405"/>
            <ac:spMk id="2" creationId="{88EDBB19-CAFA-955F-4397-12884EB7DCB2}"/>
          </ac:spMkLst>
        </pc:spChg>
        <pc:spChg chg="mod">
          <ac:chgData name="Tseng, Hsin Ying" userId="94e4d356-8129-46ae-b581-15a31109b2b0" providerId="ADAL" clId="{5F4104E6-2B2D-4CD4-A92A-941C9679E685}" dt="2024-02-08T21:08:39.438" v="5005" actId="20577"/>
          <ac:spMkLst>
            <pc:docMk/>
            <pc:sldMk cId="559372214" sldId="405"/>
            <ac:spMk id="5" creationId="{160CE4A9-1132-DB9C-BF56-B8BA5507928B}"/>
          </ac:spMkLst>
        </pc:spChg>
        <pc:spChg chg="mod">
          <ac:chgData name="Tseng, Hsin Ying" userId="94e4d356-8129-46ae-b581-15a31109b2b0" providerId="ADAL" clId="{5F4104E6-2B2D-4CD4-A92A-941C9679E685}" dt="2024-02-08T19:53:37.842" v="4716" actId="20577"/>
          <ac:spMkLst>
            <pc:docMk/>
            <pc:sldMk cId="559372214" sldId="405"/>
            <ac:spMk id="6" creationId="{2B18CBE5-C70E-D52B-D3AB-7E1C27324897}"/>
          </ac:spMkLst>
        </pc:spChg>
        <pc:spChg chg="del">
          <ac:chgData name="Tseng, Hsin Ying" userId="94e4d356-8129-46ae-b581-15a31109b2b0" providerId="ADAL" clId="{5F4104E6-2B2D-4CD4-A92A-941C9679E685}" dt="2024-02-08T19:02:54.238" v="3763" actId="478"/>
          <ac:spMkLst>
            <pc:docMk/>
            <pc:sldMk cId="559372214" sldId="405"/>
            <ac:spMk id="13" creationId="{CCCBACDB-D33D-CDC2-FDEC-5C14D819B3FC}"/>
          </ac:spMkLst>
        </pc:spChg>
      </pc:sldChg>
      <pc:sldChg chg="add del">
        <pc:chgData name="Tseng, Hsin Ying" userId="94e4d356-8129-46ae-b581-15a31109b2b0" providerId="ADAL" clId="{5F4104E6-2B2D-4CD4-A92A-941C9679E685}" dt="2024-02-08T06:27:48.816" v="2610" actId="2696"/>
        <pc:sldMkLst>
          <pc:docMk/>
          <pc:sldMk cId="1854411874" sldId="405"/>
        </pc:sldMkLst>
      </pc:sldChg>
      <pc:sldChg chg="addSp delSp modSp add mod">
        <pc:chgData name="Tseng, Hsin Ying" userId="94e4d356-8129-46ae-b581-15a31109b2b0" providerId="ADAL" clId="{5F4104E6-2B2D-4CD4-A92A-941C9679E685}" dt="2024-02-08T20:41:21.684" v="4836" actId="207"/>
        <pc:sldMkLst>
          <pc:docMk/>
          <pc:sldMk cId="3661035369" sldId="406"/>
        </pc:sldMkLst>
        <pc:spChg chg="mod">
          <ac:chgData name="Tseng, Hsin Ying" userId="94e4d356-8129-46ae-b581-15a31109b2b0" providerId="ADAL" clId="{5F4104E6-2B2D-4CD4-A92A-941C9679E685}" dt="2024-02-08T20:41:21.684" v="4836" actId="207"/>
          <ac:spMkLst>
            <pc:docMk/>
            <pc:sldMk cId="3661035369" sldId="406"/>
            <ac:spMk id="5" creationId="{A237F1FD-C9A5-41A3-E854-12438390B87F}"/>
          </ac:spMkLst>
        </pc:spChg>
        <pc:spChg chg="mod">
          <ac:chgData name="Tseng, Hsin Ying" userId="94e4d356-8129-46ae-b581-15a31109b2b0" providerId="ADAL" clId="{5F4104E6-2B2D-4CD4-A92A-941C9679E685}" dt="2024-02-08T19:53:16.443" v="4702" actId="20577"/>
          <ac:spMkLst>
            <pc:docMk/>
            <pc:sldMk cId="3661035369" sldId="406"/>
            <ac:spMk id="6" creationId="{7ED66308-1014-3039-225C-71265FAF7091}"/>
          </ac:spMkLst>
        </pc:spChg>
        <pc:spChg chg="del">
          <ac:chgData name="Tseng, Hsin Ying" userId="94e4d356-8129-46ae-b581-15a31109b2b0" providerId="ADAL" clId="{5F4104E6-2B2D-4CD4-A92A-941C9679E685}" dt="2024-02-08T19:27:03.947" v="4497" actId="478"/>
          <ac:spMkLst>
            <pc:docMk/>
            <pc:sldMk cId="3661035369" sldId="406"/>
            <ac:spMk id="13" creationId="{E3A3544C-65BE-5DE4-DCC5-D4B7392BF7A0}"/>
          </ac:spMkLst>
        </pc:spChg>
        <pc:picChg chg="add del mod">
          <ac:chgData name="Tseng, Hsin Ying" userId="94e4d356-8129-46ae-b581-15a31109b2b0" providerId="ADAL" clId="{5F4104E6-2B2D-4CD4-A92A-941C9679E685}" dt="2024-02-08T19:55:36.182" v="4720" actId="478"/>
          <ac:picMkLst>
            <pc:docMk/>
            <pc:sldMk cId="3661035369" sldId="406"/>
            <ac:picMk id="7" creationId="{DB708683-0DA1-DD4B-642B-F80498AEB34D}"/>
          </ac:picMkLst>
        </pc:picChg>
      </pc:sldChg>
      <pc:sldChg chg="modSp add mod">
        <pc:chgData name="Tseng, Hsin Ying" userId="94e4d356-8129-46ae-b581-15a31109b2b0" providerId="ADAL" clId="{5F4104E6-2B2D-4CD4-A92A-941C9679E685}" dt="2024-02-08T21:11:22.037" v="5013" actId="20577"/>
        <pc:sldMkLst>
          <pc:docMk/>
          <pc:sldMk cId="3252882750" sldId="407"/>
        </pc:sldMkLst>
        <pc:spChg chg="mod">
          <ac:chgData name="Tseng, Hsin Ying" userId="94e4d356-8129-46ae-b581-15a31109b2b0" providerId="ADAL" clId="{5F4104E6-2B2D-4CD4-A92A-941C9679E685}" dt="2024-02-08T21:11:22.037" v="5013" actId="20577"/>
          <ac:spMkLst>
            <pc:docMk/>
            <pc:sldMk cId="3252882750" sldId="407"/>
            <ac:spMk id="5" creationId="{9DF7408B-C401-F9D0-D06C-EB076B1E7D04}"/>
          </ac:spMkLst>
        </pc:spChg>
      </pc:sldChg>
    </pc:docChg>
  </pc:docChgLst>
  <pc:docChgLst>
    <pc:chgData name="Johnson, Alexander (he/him)" userId="0074af53-de87-4cf2-ba81-297db0a8118b" providerId="ADAL" clId="{3A3B83B9-84C9-4D3A-B01D-0E808AA345C4}"/>
    <pc:docChg chg="addSld delSld modSld">
      <pc:chgData name="Johnson, Alexander (he/him)" userId="0074af53-de87-4cf2-ba81-297db0a8118b" providerId="ADAL" clId="{3A3B83B9-84C9-4D3A-B01D-0E808AA345C4}" dt="2024-04-08T18:50:22.280" v="1"/>
      <pc:docMkLst>
        <pc:docMk/>
      </pc:docMkLst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241546461" sldId="426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619634531" sldId="426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1798145356" sldId="427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3220811433" sldId="427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130980676" sldId="428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966519727" sldId="428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1132216834" sldId="430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2181480618" sldId="430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1026520945" sldId="433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1338446027" sldId="433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2141436169" sldId="436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3360619358" sldId="436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3487050126" sldId="437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3624616623" sldId="437"/>
        </pc:sldMkLst>
      </pc:sldChg>
      <pc:sldChg chg="add">
        <pc:chgData name="Johnson, Alexander (he/him)" userId="0074af53-de87-4cf2-ba81-297db0a8118b" providerId="ADAL" clId="{3A3B83B9-84C9-4D3A-B01D-0E808AA345C4}" dt="2024-04-08T18:50:22.280" v="1"/>
        <pc:sldMkLst>
          <pc:docMk/>
          <pc:sldMk cId="2161116120" sldId="438"/>
        </pc:sldMkLst>
      </pc:sldChg>
      <pc:sldChg chg="del">
        <pc:chgData name="Johnson, Alexander (he/him)" userId="0074af53-de87-4cf2-ba81-297db0a8118b" providerId="ADAL" clId="{3A3B83B9-84C9-4D3A-B01D-0E808AA345C4}" dt="2024-04-08T18:50:17.829" v="0" actId="2696"/>
        <pc:sldMkLst>
          <pc:docMk/>
          <pc:sldMk cId="2192430682" sldId="438"/>
        </pc:sldMkLst>
      </pc:sldChg>
    </pc:docChg>
  </pc:docChgLst>
  <pc:docChgLst>
    <pc:chgData name="Tseng, Hsin Ying" userId="S::hsinying.tseng@providence.org::94e4d356-8129-46ae-b581-15a31109b2b0" providerId="AD" clId="Web-{D32CD9E8-8FE8-7DED-7A11-65A0338443D9}"/>
    <pc:docChg chg="modSld">
      <pc:chgData name="Tseng, Hsin Ying" userId="S::hsinying.tseng@providence.org::94e4d356-8129-46ae-b581-15a31109b2b0" providerId="AD" clId="Web-{D32CD9E8-8FE8-7DED-7A11-65A0338443D9}" dt="2024-02-15T20:48:12.808" v="0"/>
      <pc:docMkLst>
        <pc:docMk/>
      </pc:docMkLst>
      <pc:sldChg chg="delSp">
        <pc:chgData name="Tseng, Hsin Ying" userId="S::hsinying.tseng@providence.org::94e4d356-8129-46ae-b581-15a31109b2b0" providerId="AD" clId="Web-{D32CD9E8-8FE8-7DED-7A11-65A0338443D9}" dt="2024-02-15T20:48:12.808" v="0"/>
        <pc:sldMkLst>
          <pc:docMk/>
          <pc:sldMk cId="4133822449" sldId="363"/>
        </pc:sldMkLst>
        <pc:spChg chg="del">
          <ac:chgData name="Tseng, Hsin Ying" userId="S::hsinying.tseng@providence.org::94e4d356-8129-46ae-b581-15a31109b2b0" providerId="AD" clId="Web-{D32CD9E8-8FE8-7DED-7A11-65A0338443D9}" dt="2024-02-15T20:48:12.808" v="0"/>
          <ac:spMkLst>
            <pc:docMk/>
            <pc:sldMk cId="4133822449" sldId="363"/>
            <ac:spMk id="9" creationId="{7B6DDC66-8A39-7347-80F7-1BADA2B49C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E93A8-0CDF-6F46-9D12-BC5213749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C6C-ADD0-FF4A-9C85-59F68D973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4A5-CE43-6B40-B16A-DD86A6E1E3DA}" type="datetimeFigureOut">
              <a:rPr lang="en-US">
                <a:latin typeface="Arial" panose="020B0604020202020204" pitchFamily="34" charset="0"/>
              </a:rPr>
              <a:t>6/24/2024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47296-B732-A740-A439-624FA277C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FEF3-BDA4-0C48-85D9-DC663D67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CE0D-82DA-1E49-B2F1-202A9B814425}" type="slidenum">
              <a:rPr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20:23:53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24575,'16'0'0,"39"-1"0,0 3 0,77 12 0,-100-10 0,0-1 0,43-1 0,16 0 0,-22 10 0,7 0 0,76 8 0,-114-14 0,-2 2 0,61 21 0,-71-19 0,1-2 0,-1-1 0,1 0 0,42 2 0,299-7 0,-175-5 0,-185 3 0,13-1 0,0 1 0,0 1 0,0 1 0,0 1 0,0 0 0,0 2 0,30 10 0,-35-9 0,-1-1 0,1-1 0,0 0 0,0-1 0,30 2 0,87-6 0,-55-2 0,152 3-1365,-208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20:24:00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24575,'1'-2'0,"-1"-1"0,1 1 0,0 0 0,-1 0 0,1 0 0,0 0 0,0 0 0,1 0 0,-1 0 0,0 0 0,1 1 0,-1-1 0,1 0 0,-1 1 0,1-1 0,0 1 0,0-1 0,3-1 0,42-23 0,-38 22 0,30-19 0,-34 20 0,1-1 0,-1 1 0,0-1 0,1 2 0,0-1 0,-1 0 0,1 1 0,0 0 0,0 1 0,0-1 0,1 1 0,-1 0 0,0 1 0,0 0 0,1 0 0,-1 0 0,9 2 0,-2 1 0,-1 1 0,0 1 0,0 0 0,0 0 0,0 1 0,-1 1 0,15 10 0,-2-1 0,-1-4 0,1-1 0,0-2 0,0 0 0,0-1 0,36 5 0,-35-7 0,13 0 0,0-2 0,0-1 0,1-2 0,43-4 0,8 0 0,-52 2 0,-27 0 0,0 0 0,0 0 0,0 2 0,0-1 0,-1 1 0,1 1 0,0 0 0,0 0 0,-1 1 0,13 5 0,-8-1 0,-1 0 0,1-1 0,1-1 0,-1-1 0,1 0 0,0-1 0,26 2 0,120-6 0,-73-2 0,-59 3 0,-1-1 0,1-1 0,41-10 0,29-3 0,-17 3 0,-22 4 0,0 3 0,120 6 0,-68 1 0,149-2-1365,-240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A59EE93-7BCA-C948-B45E-4D9E631B51E6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F09D18-EB49-094A-868B-44F9DCDBE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D7BD9-937A-3447-938D-81FBB5729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AA221-68AF-F347-BB20-F287D97F865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B734A5F-A7E5-A848-A6CC-C0CB798A9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655BC6A-66D5-144E-A179-8562D27AC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A2925B-6287-9742-8034-6EB7F916FF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1582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618A2A-DF5D-E94F-AE1B-05869B8CD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6DFFD-D32D-F046-95A8-4D7002C62042}"/>
              </a:ext>
            </a:extLst>
          </p:cNvPr>
          <p:cNvSpPr txBox="1"/>
          <p:nvPr userDrawn="1"/>
        </p:nvSpPr>
        <p:spPr>
          <a:xfrm>
            <a:off x="463550" y="460375"/>
            <a:ext cx="3603625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i="0">
                <a:solidFill>
                  <a:schemeClr val="bg1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F47C92-6270-F544-B541-A469D4A5DA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2"/>
            <a:ext cx="6935787" cy="234938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FAAF2F-5C32-014B-B859-13C713ABBA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34E8E-34B1-5048-94AE-5C770B84A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B8C8CFC-BE13-AC4B-A5EC-B789B27C8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746" y="2336800"/>
            <a:ext cx="149707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D5C48A9-DB02-6644-AA7A-0B977622F7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7118" y="2336800"/>
            <a:ext cx="567069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115212-75FE-AB42-9E22-73B8612CBD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238" y="2336800"/>
            <a:ext cx="3592841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7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90C1FD-1E6B-BB44-8213-7BF2FC4D2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46" y="2336800"/>
            <a:ext cx="5508954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50D81-674E-4040-9072-21F6A9509BA9}"/>
              </a:ext>
            </a:extLst>
          </p:cNvPr>
          <p:cNvSpPr txBox="1"/>
          <p:nvPr userDrawn="1"/>
        </p:nvSpPr>
        <p:spPr>
          <a:xfrm>
            <a:off x="463550" y="460375"/>
            <a:ext cx="7510869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>
                <a:solidFill>
                  <a:schemeClr val="bg1"/>
                </a:solidFill>
                <a:latin typeface="Garamond" panose="02020404030301010803" pitchFamily="18" charset="0"/>
              </a:rPr>
              <a:t>Table of Contents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E15E06-9D52-994F-A080-6FA9BEED59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2336800"/>
            <a:ext cx="1693863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F9B7F-101D-4042-9754-4089F14D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8" y="0"/>
            <a:ext cx="12176128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D7B2-01C7-D843-BF02-4F657ED99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9" y="4465"/>
            <a:ext cx="12176126" cy="6856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B2922-F983-7243-A523-435E555F2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5D62E-358E-F644-9F7A-8E4D8564B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3D6E2-55E1-354D-9B33-5A200D71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911EC-0F07-C443-9215-7922DA192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4B519-F17C-FE49-9B1A-C9EEE429D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263312" cy="4670426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  <a:lvl6pPr>
              <a:spcAft>
                <a:spcPts val="900"/>
              </a:spcAft>
              <a:defRPr/>
            </a:lvl6pPr>
            <a:lvl7pPr>
              <a:spcAft>
                <a:spcPts val="900"/>
              </a:spcAft>
              <a:defRPr/>
            </a:lvl7pPr>
            <a:lvl8pPr>
              <a:spcAft>
                <a:spcPts val="900"/>
              </a:spcAft>
              <a:defRPr/>
            </a:lvl8pPr>
            <a:lvl9pPr>
              <a:spcAft>
                <a:spcPts val="9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47485A-0FFB-6E43-9C4B-661F7544E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80C6C-DD3D-FE49-ACFE-18F1ACCE57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A1257-D244-A74E-A109-73B6780C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053BA-ED70-EB48-98AE-BC5E471EA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47C43D2-9302-4340-936F-671BAD9988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11263312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75766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image_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8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EC4C-31C0-5C45-8EBF-3D715F38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3CF7C-AEED-9442-BF77-97C8CDF2A7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69AC-1AD2-4B4F-889E-14CA97CA31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17A45A-2B90-3C40-A814-D8341AF927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3238" y="1565275"/>
            <a:ext cx="3600450" cy="4670425"/>
          </a:xfrm>
          <a:solidFill>
            <a:schemeClr val="bg2"/>
          </a:solidFill>
        </p:spPr>
        <p:txBody>
          <a:bodyPr tIns="17373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E63D-A9C5-214C-9EE8-8EF5B0657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C92AF3-CE56-204D-ADAA-C210A8935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8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350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4EEA21B-C8A4-CC4F-BBD2-4F30B712F0E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9F403-8A76-3041-9EBD-D42DD6A0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3619C-DDCB-D447-AB2E-B38F2AF52D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953C7-9993-2D49-B25D-1D99D8229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F6235-B9A1-4C40-AE65-F2BBE0CAB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9D6D5D-A833-9049-810F-6E3112E2B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5862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7435849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F4E4CF-00FB-2840-B337-631C2E32848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0B7BE-3463-484E-9D3C-74D6D67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82A4F-356C-BF46-9CDC-9F4C220505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92D2-C982-9D40-9EE7-012C8B2D0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EB6F-76C3-7B4A-A8FD-CBB82236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BCD185C-29F9-B046-A597-075B3319B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4858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0"/>
            <a:ext cx="12176126" cy="685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1D6A8-D2DB-2247-845A-4C18FB7E5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712B30-2C20-A249-A5F8-9585689F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36500E3-B401-FF4F-BD1E-30549750FB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777289-C0C1-334A-8FF5-A7A32CAB8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EC9B4EB-2745-E241-ACD9-D4FA90BB0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CA5C998-DADD-5541-BB4E-2221CE6BAC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437871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950" y="1565275"/>
            <a:ext cx="5519738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482540-A651-6644-821A-C86BE01118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49"/>
            <a:ext cx="11255375" cy="209551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7814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mp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24820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63038" y="1565275"/>
            <a:ext cx="526065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C2CE8-EFEE-CD4D-9F7A-8F814C65D488}"/>
              </a:ext>
            </a:extLst>
          </p:cNvPr>
          <p:cNvGrpSpPr/>
          <p:nvPr userDrawn="1"/>
        </p:nvGrpSpPr>
        <p:grpSpPr>
          <a:xfrm>
            <a:off x="5981700" y="2300287"/>
            <a:ext cx="220916" cy="3200400"/>
            <a:chOff x="3313099" y="1275353"/>
            <a:chExt cx="220916" cy="3200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21523-0773-8448-BBE7-842B0EB85CCC}"/>
                </a:ext>
              </a:extLst>
            </p:cNvPr>
            <p:cNvCxnSpPr/>
            <p:nvPr/>
          </p:nvCxnSpPr>
          <p:spPr>
            <a:xfrm>
              <a:off x="3423557" y="1275353"/>
              <a:ext cx="0" cy="3200400"/>
            </a:xfrm>
            <a:prstGeom prst="line">
              <a:avLst/>
            </a:prstGeom>
            <a:ln w="19050" cap="rnd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B7E47A-97E3-E24D-B81A-E76313621332}"/>
                </a:ext>
              </a:extLst>
            </p:cNvPr>
            <p:cNvGrpSpPr/>
            <p:nvPr/>
          </p:nvGrpSpPr>
          <p:grpSpPr>
            <a:xfrm>
              <a:off x="3313099" y="2761253"/>
              <a:ext cx="220916" cy="228601"/>
              <a:chOff x="4378684" y="648989"/>
              <a:chExt cx="244638" cy="246222"/>
            </a:xfrm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A2947867-90B1-0349-8276-C0CDD1000071}"/>
                  </a:ext>
                </a:extLst>
              </p:cNvPr>
              <p:cNvSpPr/>
              <p:nvPr/>
            </p:nvSpPr>
            <p:spPr>
              <a:xfrm>
                <a:off x="4378684" y="648990"/>
                <a:ext cx="164592" cy="246221"/>
              </a:xfrm>
              <a:prstGeom prst="chevron">
                <a:avLst/>
              </a:prstGeom>
              <a:solidFill>
                <a:srgbClr val="0053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06F0CFD7-88FE-EF4A-8A44-46A3EA942967}"/>
                  </a:ext>
                </a:extLst>
              </p:cNvPr>
              <p:cNvSpPr/>
              <p:nvPr/>
            </p:nvSpPr>
            <p:spPr>
              <a:xfrm>
                <a:off x="4458730" y="648989"/>
                <a:ext cx="164592" cy="246221"/>
              </a:xfrm>
              <a:prstGeom prst="chevron">
                <a:avLst/>
              </a:prstGeom>
              <a:solidFill>
                <a:srgbClr val="42964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B2129-0503-DB47-90B1-AFA35A72C6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55366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81435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E3EAC2-B124-7241-A76C-C15FC8C2B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3950" y="1565275"/>
            <a:ext cx="5521325" cy="4670425"/>
          </a:xfrm>
          <a:solidFill>
            <a:schemeClr val="bg2"/>
          </a:solidFill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D5E30-60D9-FC42-8B8A-694A574E5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6A4FEB-16FA-5B47-8307-522D5CCBE2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6197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B805C-4289-4A4F-A5CB-6D24B2319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67A81-D517-014E-978A-8C749887E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CCD5D-2EBA-0247-95CF-0D7D7C946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585AACF-AC15-EB44-8BF3-EECB215C74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7125" y="1565275"/>
            <a:ext cx="5516563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9485F-2504-DB4F-8986-733F6BB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ED05-9541-9E43-A9E9-F7AF320205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E0CD-95EC-D64B-A5B4-7E6A4305F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DDD1B-B2E0-484A-BC70-D63ABDE0D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FEAAA4-A6C0-524F-B014-1359A37D2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7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405BF37-0F3C-A14F-A431-C0CF9B469A5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03950" y="1565275"/>
            <a:ext cx="5519737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980FA-94D4-B744-940F-1762A1F8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94DC5-8B7A-D745-80AC-D8096EFBBC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CDEB6-DE13-5C42-9BA8-E0881A57A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219F4-1FA5-1F4B-BD74-14CB3B45A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FD6382-9987-AD42-A0B6-F99B6DBA1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6991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360680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58796C-0900-9A45-8B99-F3286607B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7363" y="1565274"/>
            <a:ext cx="360045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10CEEE-44F4-A94D-887C-4BA6F4BD9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0" y="1565274"/>
            <a:ext cx="3595687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1B34-2ABC-8743-A1B0-F7820104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3536D-2915-5449-B38E-6C7E34FF6B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C7ADC-D6FA-FF4F-B56A-83A137D172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9A816-8860-4448-B961-A8AB4320C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B7C91C-6D62-514E-9084-FFFBBCE368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870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65275"/>
            <a:ext cx="12188825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CDC3E-AEFF-D84C-B380-C06A705ED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375" y="1565275"/>
            <a:ext cx="5521326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A70471A-2483-834A-B4BF-95CCD4F1DD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125" y="1565275"/>
            <a:ext cx="5518148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7716F-CBF0-6B4A-95C1-AFC870CA0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716D8-B44F-884B-A9C2-459621A7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30CEA-3BC3-674A-A438-E4F1366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D10881B-E781-464A-8D32-6F707C3C6D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852294-8A40-1643-8A3B-5520E6DFE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AFA34DE-5D11-3749-9BA7-EBB14EDCA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E55AD3D0-8EFA-1D4A-A468-7B49076B97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93757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745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85124E6-D0F8-E744-B48A-D494C141D1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6402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8DB38B-B21C-F94B-A5B0-E4433CE3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0843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90363-822A-4646-9C56-179327AD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962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2D3C67-CB50-4444-AC96-54ECF13E9C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1010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8E25CCF-07B7-A64E-83A7-2424DA426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238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5C026E3-1BC8-C24D-A450-AC969ABE64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962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785BD7F-3209-CB4A-92CB-453DC13D14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1010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7A901A0-E124-4641-8B3C-E8E4439F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238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2BA57-38CF-8549-8F46-F016D52EF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lin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10939-2A1A-454B-A3D3-B5845856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17F03-CAA6-274E-B747-6A10AA017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6CD19-27E7-6640-8910-B592B689E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67DD1-C81D-E44B-ABB6-FCA117927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C3A12C-4C53-C643-B254-4134FB831E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62173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008E4-D386-B847-8C40-B238AEF16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486B-E4E0-864C-AD6A-844984E8A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D84B2-13D9-5447-A260-C7C343880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251CD-879C-8D48-9F0E-C31C0F2CC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63909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F3915E5-4626-8746-AF40-A01779F84E2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" y="0"/>
            <a:ext cx="12188824" cy="6858000"/>
          </a:xfrm>
          <a:prstGeom prst="rect">
            <a:avLst/>
          </a:prstGeom>
          <a:solidFill>
            <a:schemeClr val="tx1"/>
          </a:solidFill>
        </p:spPr>
        <p:txBody>
          <a:bodyPr tIns="265176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93109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59479C-23FD-2645-A8EC-4A5C82CC4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691" y="4465"/>
            <a:ext cx="12163442" cy="6849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6519AA-886C-374C-9E64-EA02923C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01889-E475-414D-B7B7-3802EF0FF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AD9C9-4173-A847-A399-5D48DC63E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7DF63-B4B0-374C-A4C8-2FE7BBD2D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5F7A6-3594-E34F-96EB-8292BF5E7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D26F65-2984-1045-9680-19A2259D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B1BBA5A-5A14-2640-B971-139793DB87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F458B4C-DBA6-9343-9258-50EDC349B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C23CC2-C543-974E-8041-AC181A1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5F66120-A354-C44A-9AF5-B9AFB55F41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2172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19225-5402-B849-995F-9CD3FE90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184965-CABD-DB48-A360-15AEC4A7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81F733-E682-9C47-9564-D92C6673AA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5A27F00-3E27-E442-8CF0-75A1B044E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1AF56D-8660-EB45-B6E7-DC70EA1C6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7E8D4AFF-4398-1348-B1E9-0F1148BF88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893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88E1B-A6D4-AE4B-A631-6E8AF50BA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B9DFE4-4BF3-C045-AC8D-11F40807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0BFCFCA-0B5A-B543-B3B4-2C8734AA2D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C8D705-1A7D-F646-AAEA-A7B4D2233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EF5BD2-EE88-E94B-9D65-395DA6FF0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49AE208B-7D28-0241-965E-39E062A279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1427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2CB6F-F70F-974E-BEBD-CDD81D14E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ED60FB-0446-4047-870C-2D5AEEE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4C80946-C36E-5E4B-853D-652CBD1435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8A47AD-ABE2-4048-BE87-686B4B35A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F545176-F745-D641-9049-E8186B4B7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2FEAC763-405D-CE46-A7A4-F01415736C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5877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D06F3-6EE5-6A4F-88B6-06A99919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DD66D4-1403-4046-BF2A-6F7ABB70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F10B353-F73E-1A44-8570-5FB5382916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AF35BE-2C5D-B74E-8883-D6C4B19C6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4076D9F-0AF1-C348-9A1E-409EA1AB6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83E8E1F-4ADC-CC40-B744-1AF88F14B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0644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1931B-4DAA-B94A-8CE6-18C54E1C5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EE3760-BA92-6044-9EDB-4EE48B1A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6941BE-94A3-8E45-B4FC-DEBB6D466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4C5C7F2-0396-2D40-8B33-B360F1E53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532B50F-6042-9A44-841B-479897791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5412067-A2C8-D84A-9C5D-A3B81C22E2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2305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8C773-5BC3-C84A-9D0E-9A61EA94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B854-2C83-5047-BB3A-DDA60915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7363" y="6432561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8AD5-8EBC-D94E-98B2-20AFAF1B4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0" y="6432562"/>
            <a:ext cx="492123" cy="2319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>
                <a:solidFill>
                  <a:schemeClr val="accent1"/>
                </a:solidFill>
                <a:latin typeface="+mn-lt"/>
              </a:defRPr>
            </a:lvl9pPr>
          </a:lstStyle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DAC7F-B661-E945-A498-BFF0DDB5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568450"/>
            <a:ext cx="11263313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9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44" r:id="rId8"/>
    <p:sldLayoutId id="2147483745" r:id="rId9"/>
    <p:sldLayoutId id="2147483702" r:id="rId10"/>
    <p:sldLayoutId id="2147483747" r:id="rId11"/>
    <p:sldLayoutId id="2147483658" r:id="rId12"/>
    <p:sldLayoutId id="2147483737" r:id="rId13"/>
    <p:sldLayoutId id="2147483673" r:id="rId14"/>
    <p:sldLayoutId id="2147483738" r:id="rId15"/>
    <p:sldLayoutId id="2147483651" r:id="rId16"/>
    <p:sldLayoutId id="2147483718" r:id="rId17"/>
    <p:sldLayoutId id="2147483722" r:id="rId18"/>
    <p:sldLayoutId id="2147483723" r:id="rId19"/>
    <p:sldLayoutId id="2147483652" r:id="rId20"/>
    <p:sldLayoutId id="2147483748" r:id="rId21"/>
    <p:sldLayoutId id="2147483746" r:id="rId22"/>
    <p:sldLayoutId id="2147483739" r:id="rId23"/>
    <p:sldLayoutId id="2147483743" r:id="rId24"/>
    <p:sldLayoutId id="2147483724" r:id="rId25"/>
    <p:sldLayoutId id="2147483725" r:id="rId26"/>
    <p:sldLayoutId id="2147483663" r:id="rId27"/>
    <p:sldLayoutId id="2147483730" r:id="rId28"/>
    <p:sldLayoutId id="2147483740" r:id="rId29"/>
    <p:sldLayoutId id="2147483741" r:id="rId30"/>
    <p:sldLayoutId id="2147483742" r:id="rId31"/>
    <p:sldLayoutId id="2147483664" r:id="rId32"/>
    <p:sldLayoutId id="2147483665" r:id="rId33"/>
    <p:sldLayoutId id="2147483666" r:id="rId34"/>
    <p:sldLayoutId id="2147483713" r:id="rId35"/>
  </p:sldLayoutIdLst>
  <p:hf hdr="0" dt="0"/>
  <p:txStyles>
    <p:titleStyle>
      <a:lvl1pPr algn="l" defTabSz="914309" rtl="0" eaLnBrk="1" latinLnBrk="0" hangingPunct="1">
        <a:lnSpc>
          <a:spcPts val="3400"/>
        </a:lnSpc>
        <a:spcBef>
          <a:spcPct val="0"/>
        </a:spcBef>
        <a:buNone/>
        <a:defRPr sz="3400" b="0" i="0" kern="1200" cap="none" baseline="0">
          <a:solidFill>
            <a:schemeClr val="accent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Tx/>
        <a:buSzTx/>
        <a:buFont typeface="+mj-lt"/>
        <a:buNone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+mj-lt"/>
        <a:buNone/>
        <a:tabLst/>
        <a:defRPr sz="2000" b="1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85750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514327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342922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6pPr>
      <a:lvl7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7pPr>
      <a:lvl8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8pPr>
      <a:lvl9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908" userDrawn="1">
          <p15:clr>
            <a:srgbClr val="F26B43"/>
          </p15:clr>
        </p15:guide>
        <p15:guide id="18" pos="7385" userDrawn="1">
          <p15:clr>
            <a:srgbClr val="F26B43"/>
          </p15:clr>
        </p15:guide>
        <p15:guide id="19" orient="horz" pos="986" userDrawn="1">
          <p15:clr>
            <a:srgbClr val="F26B43"/>
          </p15:clr>
        </p15:guide>
        <p15:guide id="20" orient="horz" pos="4200" userDrawn="1">
          <p15:clr>
            <a:srgbClr val="F26B43"/>
          </p15:clr>
        </p15:guide>
        <p15:guide id="21" orient="horz" pos="4050" userDrawn="1">
          <p15:clr>
            <a:srgbClr val="F26B43"/>
          </p15:clr>
        </p15:guide>
        <p15:guide id="22" orient="horz" pos="842" userDrawn="1">
          <p15:clr>
            <a:srgbClr val="F26B43"/>
          </p15:clr>
        </p15:guide>
        <p15:guide id="23" pos="3768" userDrawn="1">
          <p15:clr>
            <a:srgbClr val="F26B43"/>
          </p15:clr>
        </p15:guide>
        <p15:guide id="24" pos="3839" userDrawn="1">
          <p15:clr>
            <a:srgbClr val="F26B43"/>
          </p15:clr>
        </p15:guide>
        <p15:guide id="25" orient="horz" pos="3928" userDrawn="1">
          <p15:clr>
            <a:srgbClr val="F26B43"/>
          </p15:clr>
        </p15:guide>
        <p15:guide id="26" orient="horz" pos="290" userDrawn="1">
          <p15:clr>
            <a:srgbClr val="F26B43"/>
          </p15:clr>
        </p15:guide>
        <p15:guide id="27" pos="290" userDrawn="1">
          <p15:clr>
            <a:srgbClr val="F26B43"/>
          </p15:clr>
        </p15:guide>
        <p15:guide id="32" pos="2707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4975" userDrawn="1">
          <p15:clr>
            <a:srgbClr val="F26B43"/>
          </p15:clr>
        </p15:guide>
        <p15:guide id="35" pos="5117" userDrawn="1">
          <p15:clr>
            <a:srgbClr val="F26B43"/>
          </p15:clr>
        </p15:guide>
        <p15:guide id="36" orient="horz" pos="3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ovidenceready.cobblestone.software/gateway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CA1AA-3AF4-EF4C-8D59-4D79B9C88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An Introduction to the Cobblestone Gateway Interface</a:t>
            </a:r>
          </a:p>
          <a:p>
            <a:r>
              <a:rPr lang="en-US"/>
              <a:t>ProvReady School Affiliations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CC21B-2212-F14B-8408-0C3AD2F7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FF85D8-6A00-DF45-B1EC-731773ED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</p:spTree>
    <p:extLst>
      <p:ext uri="{BB962C8B-B14F-4D97-AF65-F5344CB8AC3E}">
        <p14:creationId xmlns:p14="http://schemas.microsoft.com/office/powerpoint/2010/main" val="128885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65C2-1E83-DAE5-B3BC-31DFBBC0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5E352-32C1-88BF-FFB6-EAECFBD1B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3"/>
            <a:ext cx="10771187" cy="813943"/>
          </a:xfrm>
        </p:spPr>
        <p:txBody>
          <a:bodyPr/>
          <a:lstStyle/>
          <a:p>
            <a:pPr lvl="1"/>
            <a:r>
              <a:rPr lang="en-US"/>
              <a:t>Creating an account in Gateway</a:t>
            </a:r>
          </a:p>
          <a:p>
            <a:pPr lvl="4">
              <a:buAutoNum type="arabicPeriod" startAt="4"/>
            </a:pPr>
            <a:r>
              <a:rPr lang="en-US"/>
              <a:t>Fill in relevant company and user information to complete the registration</a:t>
            </a:r>
          </a:p>
          <a:p>
            <a:pPr lvl="3"/>
            <a:r>
              <a:rPr lang="en-US"/>
              <a:t>You will receive a confirmation email after creating your account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0AC587-8B62-BA35-EC10-6B944D7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Signing 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7B14-F32F-6B41-01E8-9874C21CC7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8D50B-E44C-EE51-1D21-2111022C4C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A004244-3DE3-01DA-81F0-3846A1827366}"/>
              </a:ext>
            </a:extLst>
          </p:cNvPr>
          <p:cNvSpPr txBox="1">
            <a:spLocks/>
          </p:cNvSpPr>
          <p:nvPr/>
        </p:nvSpPr>
        <p:spPr>
          <a:xfrm>
            <a:off x="461963" y="6073694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You should now be signed up in the Gateway to start the affiliation agreement process!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5010E-E076-0884-F198-2704C014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24" y="2738083"/>
            <a:ext cx="7000568" cy="31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C5F8-F8ED-CFAF-6B36-EC0550EE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4A9FF-7EE1-8A82-056D-C9CAA1617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You will first make a request to start the affiliation agreement process</a:t>
            </a:r>
          </a:p>
          <a:p>
            <a:pPr lvl="4"/>
            <a:r>
              <a:rPr lang="en-US">
                <a:highlight>
                  <a:srgbClr val="FFFF00"/>
                </a:highlight>
              </a:rPr>
              <a:t>Once the account is created, please wait about 5 minutes for account activation</a:t>
            </a:r>
          </a:p>
          <a:p>
            <a:pPr lvl="4"/>
            <a:r>
              <a:rPr lang="en-US"/>
              <a:t>After 5 minutes, sign in and click on the waffle icon (9 white dots) on the top left corner of the page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6C5A10-23E9-4039-99FA-BAB5164F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FF152-879B-93EE-7D8D-02EB57B24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5038-A696-C195-167E-1F4199D5EF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84F97-3041-4869-B26A-4D3D3AC7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23" y="2769543"/>
            <a:ext cx="10038327" cy="34598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0252FF-D4AD-E95B-2E78-11516D4A0C6F}"/>
              </a:ext>
            </a:extLst>
          </p:cNvPr>
          <p:cNvCxnSpPr>
            <a:cxnSpLocks/>
          </p:cNvCxnSpPr>
          <p:nvPr/>
        </p:nvCxnSpPr>
        <p:spPr>
          <a:xfrm flipV="1">
            <a:off x="625630" y="3063387"/>
            <a:ext cx="492513" cy="26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1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C5F8-F8ED-CFAF-6B36-EC0550EE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4A9FF-7EE1-8A82-056D-C9CAA1617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You will first make a request to start the affiliation agreement process</a:t>
            </a:r>
          </a:p>
          <a:p>
            <a:pPr lvl="4">
              <a:buAutoNum type="arabicPeriod" startAt="3"/>
            </a:pPr>
            <a:r>
              <a:rPr lang="en-US"/>
              <a:t>Click on </a:t>
            </a:r>
            <a:r>
              <a:rPr lang="en-US" b="1"/>
              <a:t>Submit New Request </a:t>
            </a:r>
            <a:r>
              <a:rPr lang="en-US"/>
              <a:t>in the options provided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6C5A10-23E9-4039-99FA-BAB5164F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FF152-879B-93EE-7D8D-02EB57B24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5038-A696-C195-167E-1F4199D5EF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9F415-CEE9-5F01-3AE5-BAE09DBD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8" y="2514554"/>
            <a:ext cx="10097729" cy="31116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0252FF-D4AD-E95B-2E78-11516D4A0C6F}"/>
              </a:ext>
            </a:extLst>
          </p:cNvPr>
          <p:cNvCxnSpPr>
            <a:cxnSpLocks/>
          </p:cNvCxnSpPr>
          <p:nvPr/>
        </p:nvCxnSpPr>
        <p:spPr>
          <a:xfrm flipV="1">
            <a:off x="530491" y="3429000"/>
            <a:ext cx="492513" cy="26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61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0E333-5A80-BAD3-6CC4-61EC992A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7F1FD-C9A5-41A3-E854-12438390B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Make a request to start the affiliation agreement process</a:t>
            </a:r>
          </a:p>
          <a:p>
            <a:pPr marL="22" lvl="4" indent="0">
              <a:buNone/>
            </a:pPr>
            <a:r>
              <a:rPr lang="en-US">
                <a:solidFill>
                  <a:schemeClr val="accent2"/>
                </a:solidFill>
              </a:rPr>
              <a:t>4.  </a:t>
            </a:r>
            <a:r>
              <a:rPr lang="en-US"/>
              <a:t>In </a:t>
            </a:r>
            <a:r>
              <a:rPr lang="en-US" b="1"/>
              <a:t>“Select a Record Type”, </a:t>
            </a:r>
            <a:r>
              <a:rPr lang="en-US"/>
              <a:t>select </a:t>
            </a:r>
            <a:r>
              <a:rPr lang="en-US" i="1"/>
              <a:t>School Affiliation Agreement - Default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D66308-1014-3039-225C-71265FAF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72164-CA6B-D278-3E66-C3FEAA66E2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45F9-822A-35DB-FE87-DC6E208A8D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E655D5-DF0C-B257-1980-09FCCCECA876}"/>
              </a:ext>
            </a:extLst>
          </p:cNvPr>
          <p:cNvCxnSpPr>
            <a:cxnSpLocks/>
          </p:cNvCxnSpPr>
          <p:nvPr/>
        </p:nvCxnSpPr>
        <p:spPr>
          <a:xfrm flipV="1">
            <a:off x="3957871" y="4332576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57E4F1-B392-036C-BB13-47947103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579574"/>
            <a:ext cx="10412805" cy="32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9FAD4-6412-486C-48E1-CAB91E13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7408B-C401-F9D0-D06C-EB076B1E7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Make a request to start the affiliation agreement process</a:t>
            </a:r>
          </a:p>
          <a:p>
            <a:pPr marL="22" lvl="4" indent="0">
              <a:buNone/>
            </a:pPr>
            <a:r>
              <a:rPr lang="en-US">
                <a:solidFill>
                  <a:schemeClr val="accent2"/>
                </a:solidFill>
              </a:rPr>
              <a:t>5.  </a:t>
            </a:r>
            <a:r>
              <a:rPr lang="en-US"/>
              <a:t>Fill in information about your request</a:t>
            </a:r>
          </a:p>
          <a:p>
            <a:pPr lvl="3"/>
            <a:r>
              <a:rPr lang="en-US"/>
              <a:t>In </a:t>
            </a:r>
            <a:r>
              <a:rPr lang="en-US" b="1"/>
              <a:t>“Request Signee Contact Names &amp; Email Addresses”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fill in the first name, last name, and email of the people who will be signing the affiliation agreement on your side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839C4D-7C79-91DE-391B-D09E9021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E334A-7BE0-6879-F18B-22FDBDC84D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5E28-71A2-EECC-19DF-06DD6F2E78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9CFB86-5365-39EF-4870-B76E6B4279E7}"/>
                  </a:ext>
                </a:extLst>
              </p14:cNvPr>
              <p14:cNvContentPartPr/>
              <p14:nvPr/>
            </p14:nvContentPartPr>
            <p14:xfrm>
              <a:off x="6733120" y="4377418"/>
              <a:ext cx="895320" cy="7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9CFB86-5365-39EF-4870-B76E6B4279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5120" y="4359418"/>
                <a:ext cx="930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7290D7-5146-2C5B-1DEE-F70E0543DDC7}"/>
                  </a:ext>
                </a:extLst>
              </p14:cNvPr>
              <p14:cNvContentPartPr/>
              <p14:nvPr/>
            </p14:nvContentPartPr>
            <p14:xfrm>
              <a:off x="6751480" y="4361578"/>
              <a:ext cx="904680" cy="73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7290D7-5146-2C5B-1DEE-F70E0543DD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3480" y="4343578"/>
                <a:ext cx="940320" cy="1087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DA3B202-3CCD-39C2-77C0-EB0E5815F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608" y="3098714"/>
            <a:ext cx="7325031" cy="31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9637-C891-D1F1-2730-24E915A7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CE4A9-1132-DB9C-BF56-B8BA55079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Continue filling out request to start the affiliation agreement process</a:t>
            </a:r>
          </a:p>
          <a:p>
            <a:pPr marL="22" lvl="4" indent="0">
              <a:buNone/>
            </a:pPr>
            <a:r>
              <a:rPr lang="en-US">
                <a:solidFill>
                  <a:schemeClr val="accent2"/>
                </a:solidFill>
              </a:rPr>
              <a:t>6.  </a:t>
            </a:r>
            <a:r>
              <a:rPr lang="en-US"/>
              <a:t>Make sure to answer the question about whether the agreement will cover all students at your school</a:t>
            </a:r>
          </a:p>
          <a:p>
            <a:pPr lvl="3"/>
            <a:r>
              <a:rPr lang="en-US"/>
              <a:t>If you answer </a:t>
            </a:r>
            <a:r>
              <a:rPr lang="en-US" b="1"/>
              <a:t>yes</a:t>
            </a:r>
            <a:r>
              <a:rPr lang="en-US"/>
              <a:t>, answer the sequential question with</a:t>
            </a:r>
            <a:r>
              <a:rPr lang="en-US" i="1"/>
              <a:t> “N/A”</a:t>
            </a:r>
          </a:p>
          <a:p>
            <a:pPr lvl="3"/>
            <a:r>
              <a:rPr lang="en-US"/>
              <a:t>If you answer </a:t>
            </a:r>
            <a:r>
              <a:rPr lang="en-US" b="1"/>
              <a:t>no</a:t>
            </a:r>
            <a:r>
              <a:rPr lang="en-US"/>
              <a:t>, answer the sequential question on who the agreement will cover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18CBE5-C70E-D52B-D3AB-7E1C2732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84929-0522-D116-2932-EB6ECEA4D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79FF-9018-84AB-F747-E6F000BD58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16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DCAB32E-18FC-D747-CCD1-A0B453491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0"/>
          <a:stretch/>
        </p:blipFill>
        <p:spPr>
          <a:xfrm>
            <a:off x="461963" y="3509385"/>
            <a:ext cx="10291008" cy="1552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EED413-2FEE-6A4E-2243-D894BFFE9E37}"/>
              </a:ext>
            </a:extLst>
          </p:cNvPr>
          <p:cNvCxnSpPr>
            <a:cxnSpLocks/>
          </p:cNvCxnSpPr>
          <p:nvPr/>
        </p:nvCxnSpPr>
        <p:spPr>
          <a:xfrm flipV="1">
            <a:off x="1435854" y="3884618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7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3E4E9-02EE-37F5-1D23-5A0CA1C40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62EA7-343F-4F8D-ABC6-4E8677D40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194418" cy="4460876"/>
          </a:xfrm>
        </p:spPr>
        <p:txBody>
          <a:bodyPr/>
          <a:lstStyle/>
          <a:p>
            <a:pPr lvl="1"/>
            <a:r>
              <a:rPr lang="en-US"/>
              <a:t>Complete the request to start the affiliation agreement process</a:t>
            </a:r>
          </a:p>
          <a:p>
            <a:pPr lvl="4">
              <a:buAutoNum type="arabicPeriod" startAt="7"/>
            </a:pPr>
            <a:r>
              <a:rPr lang="en-US"/>
              <a:t>Fill in the effective date in </a:t>
            </a:r>
            <a:r>
              <a:rPr lang="en-US" b="1"/>
              <a:t>“Effective Date”</a:t>
            </a:r>
          </a:p>
          <a:p>
            <a:pPr lvl="4">
              <a:buAutoNum type="arabicPeriod" startAt="7"/>
            </a:pPr>
            <a:r>
              <a:rPr lang="en-US"/>
              <a:t>Fill in the expiration date of the agreement in </a:t>
            </a:r>
            <a:r>
              <a:rPr lang="en-US" b="1"/>
              <a:t>“Expiration Date”</a:t>
            </a:r>
          </a:p>
          <a:p>
            <a:pPr lvl="3"/>
            <a:r>
              <a:rPr lang="en-US"/>
              <a:t>You can set the expiration date to be </a:t>
            </a:r>
            <a:r>
              <a:rPr lang="en-US" u="sng"/>
              <a:t>up to five years </a:t>
            </a:r>
            <a:r>
              <a:rPr lang="en-US"/>
              <a:t>from the effective date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0B20E8-F775-A8C8-CC0D-0AA9AE43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1CA5A-D36A-D425-39D6-F5A56DA666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3677-B898-7243-132A-D6D012F24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B2A9611-31F8-994F-E005-2E81F9FCE6D3}"/>
              </a:ext>
            </a:extLst>
          </p:cNvPr>
          <p:cNvSpPr txBox="1">
            <a:spLocks/>
          </p:cNvSpPr>
          <p:nvPr/>
        </p:nvSpPr>
        <p:spPr>
          <a:xfrm>
            <a:off x="601336" y="4034825"/>
            <a:ext cx="1112393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After submitting the request, you should receive a confirmation email about your request being made</a:t>
            </a:r>
          </a:p>
        </p:txBody>
      </p:sp>
    </p:spTree>
    <p:extLst>
      <p:ext uri="{BB962C8B-B14F-4D97-AF65-F5344CB8AC3E}">
        <p14:creationId xmlns:p14="http://schemas.microsoft.com/office/powerpoint/2010/main" val="394030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Redline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83BE-CAC6-C14E-044D-A111C2FE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106CB-3C6B-29D8-C63B-E82718B44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School Affiliations Team will review your request, and provide you access to the agreement 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When notified in email about viewing your agreement, follow the link to the Gateway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Use the drop-down menu in </a:t>
            </a:r>
            <a:r>
              <a:rPr lang="en-US" b="1"/>
              <a:t>“Actions” </a:t>
            </a:r>
            <a:r>
              <a:rPr lang="en-US"/>
              <a:t>access the document</a:t>
            </a:r>
          </a:p>
          <a:p>
            <a:pPr lvl="3"/>
            <a:r>
              <a:rPr lang="en-US">
                <a:highlight>
                  <a:srgbClr val="FFFF00"/>
                </a:highlight>
              </a:rPr>
              <a:t>Note: To view any redlines made in the process, you will need to download the document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100E19-83E1-DFC5-47D5-3BD7D3F2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&amp; Accessing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DB7A5-B2DA-4945-99C6-35E665A176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8D865-06E7-678F-F64E-B2B0B5A535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19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77B3A41-C73B-20E5-9B09-C9F15961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43" y="3389409"/>
            <a:ext cx="7610002" cy="3044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4FF005-DFFF-39B9-23EF-7C1EE0421034}"/>
              </a:ext>
            </a:extLst>
          </p:cNvPr>
          <p:cNvCxnSpPr>
            <a:cxnSpLocks/>
          </p:cNvCxnSpPr>
          <p:nvPr/>
        </p:nvCxnSpPr>
        <p:spPr>
          <a:xfrm flipH="1" flipV="1">
            <a:off x="7690352" y="4611303"/>
            <a:ext cx="230820" cy="22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382F8-33B5-F444-8529-FF82800DC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To become familiar with the affiliation agreement process with Cobblestone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Get started in Cobblestone Gateway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AED2A-AC37-4B4D-8320-18163BD198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EE54B-58F2-F94B-BDFD-3B6D2ED7B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1C5123B-9DF4-3F70-6E7D-ED96B10375CA}"/>
              </a:ext>
            </a:extLst>
          </p:cNvPr>
          <p:cNvSpPr txBox="1">
            <a:spLocks/>
          </p:cNvSpPr>
          <p:nvPr/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4C18347-5E7B-C8E9-088C-F62E6928B53E}"/>
              </a:ext>
            </a:extLst>
          </p:cNvPr>
          <p:cNvSpPr txBox="1">
            <a:spLocks/>
          </p:cNvSpPr>
          <p:nvPr/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vert="horz" lIns="0" tIns="0" rIns="457200" bIns="640080" rtlCol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5336-4E90-45BA-4086-A78145A2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31D18-C781-27B1-DC5A-A8B8A4A8D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/>
              <a:t>You can perform different actions to the affiliation agreement with options below:</a:t>
            </a:r>
          </a:p>
          <a:p>
            <a:pPr lvl="1"/>
            <a:endParaRPr lang="en-US"/>
          </a:p>
          <a:p>
            <a:pPr marL="0" lvl="2" indent="0">
              <a:buNone/>
            </a:pPr>
            <a:r>
              <a:rPr lang="en-US" b="1">
                <a:ea typeface="Verdana"/>
                <a:cs typeface="Arial"/>
              </a:rPr>
              <a:t>Comment</a:t>
            </a:r>
            <a:r>
              <a:rPr lang="en-US">
                <a:ea typeface="Verdana"/>
                <a:cs typeface="Arial"/>
              </a:rPr>
              <a:t>: To make comments about the document</a:t>
            </a:r>
          </a:p>
          <a:p>
            <a:pPr marL="0" lvl="2" indent="0">
              <a:buNone/>
            </a:pPr>
            <a:r>
              <a:rPr lang="en-US" b="1">
                <a:ea typeface="Verdana"/>
                <a:cs typeface="Arial"/>
              </a:rPr>
              <a:t>Upload: </a:t>
            </a:r>
            <a:r>
              <a:rPr lang="en-US">
                <a:ea typeface="Verdana"/>
                <a:cs typeface="Arial"/>
              </a:rPr>
              <a:t>To upload a modified version of a document</a:t>
            </a:r>
            <a:endParaRPr lang="en-US" b="1">
              <a:ea typeface="Verdana"/>
              <a:cs typeface="Arial"/>
            </a:endParaRPr>
          </a:p>
          <a:p>
            <a:pPr marL="0" lvl="2" indent="0">
              <a:buNone/>
            </a:pPr>
            <a:r>
              <a:rPr lang="en-US" b="1"/>
              <a:t>Download: </a:t>
            </a:r>
            <a:r>
              <a:rPr lang="en-US"/>
              <a:t>To download the document to view any changes made or to edit</a:t>
            </a:r>
            <a:endParaRPr lang="en-US" b="1"/>
          </a:p>
          <a:p>
            <a:pPr marL="0" lvl="2" indent="0">
              <a:buNone/>
            </a:pPr>
            <a:r>
              <a:rPr lang="en-US" b="1"/>
              <a:t>Preview:</a:t>
            </a:r>
            <a:r>
              <a:rPr lang="en-US"/>
              <a:t> View the document in the online document system of Gateway</a:t>
            </a:r>
          </a:p>
          <a:p>
            <a:pPr lvl="2"/>
            <a:r>
              <a:rPr lang="en-US"/>
              <a:t>Note: Preview will not display any changes made</a:t>
            </a:r>
          </a:p>
          <a:p>
            <a:pPr marL="0" lvl="2" indent="0">
              <a:buNone/>
            </a:pPr>
            <a:r>
              <a:rPr lang="en-US" b="1"/>
              <a:t>Edit: </a:t>
            </a:r>
            <a:r>
              <a:rPr lang="en-US"/>
              <a:t>To make quick edits in the online document editor system of Gateway</a:t>
            </a:r>
          </a:p>
          <a:p>
            <a:pPr marL="0" lvl="2" indent="0">
              <a:buNone/>
            </a:pPr>
            <a:r>
              <a:rPr lang="en-US" b="1"/>
              <a:t>Approve: </a:t>
            </a:r>
            <a:r>
              <a:rPr lang="en-US"/>
              <a:t>To approve the current version of affiliation agreement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75D798-28A9-C74E-32AE-0691347A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Drop-Down Menu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4A922-5CD2-7EAB-3CD3-A92E91E67E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29AED-98EE-779B-A233-1FAF0C9F0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F038-E09E-9D53-19AE-026910D3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F6FF5-224F-48EA-619C-154911B6D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If you choose to edit, download the document to make changes:</a:t>
            </a:r>
          </a:p>
          <a:p>
            <a:pPr lvl="4"/>
            <a:r>
              <a:rPr lang="en-US"/>
              <a:t>Click </a:t>
            </a:r>
            <a:r>
              <a:rPr lang="en-US" b="1"/>
              <a:t>“Download” </a:t>
            </a:r>
            <a:r>
              <a:rPr lang="en-US"/>
              <a:t>in the drop-down menu to download the document locally</a:t>
            </a:r>
          </a:p>
          <a:p>
            <a:pPr lvl="4"/>
            <a:r>
              <a:rPr lang="en-US"/>
              <a:t>Click </a:t>
            </a:r>
            <a:r>
              <a:rPr lang="en-US" b="1"/>
              <a:t>“Download &amp; Checkout” </a:t>
            </a:r>
            <a:r>
              <a:rPr lang="en-US"/>
              <a:t>to prevent others from downloading before your edits have been made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4B74F-167F-1A8D-0C97-0C77DC50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&amp; Accessing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48D14-818F-B170-19C9-A220EFC578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CA46B-9960-1C63-8273-B8F0537075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21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B9F0A74-B026-70FD-3AE5-F7605002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48" y="2840692"/>
            <a:ext cx="8740897" cy="341405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89B920-4AD8-0F2F-66F8-83003C5A6ADC}"/>
              </a:ext>
            </a:extLst>
          </p:cNvPr>
          <p:cNvCxnSpPr>
            <a:cxnSpLocks/>
          </p:cNvCxnSpPr>
          <p:nvPr/>
        </p:nvCxnSpPr>
        <p:spPr>
          <a:xfrm flipV="1">
            <a:off x="5291692" y="4730849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6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D33D6-04F7-557A-1648-E494A961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527B-C8D4-B1FE-F303-2B7DE402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To download the document to make changes:</a:t>
            </a:r>
          </a:p>
          <a:p>
            <a:pPr marL="22" lvl="4" indent="0">
              <a:buNone/>
            </a:pPr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Enable editing, then click </a:t>
            </a:r>
            <a:r>
              <a:rPr lang="en-US" b="1"/>
              <a:t>“Review” </a:t>
            </a:r>
            <a:r>
              <a:rPr lang="en-US"/>
              <a:t>and </a:t>
            </a:r>
            <a:r>
              <a:rPr lang="en-US" b="1"/>
              <a:t>“Track Changes” </a:t>
            </a:r>
            <a:r>
              <a:rPr lang="en-US"/>
              <a:t>to ensure any changes you make are tracked</a:t>
            </a:r>
          </a:p>
          <a:p>
            <a:pPr lvl="4">
              <a:buAutoNum type="arabicPeriod" startAt="4"/>
            </a:pPr>
            <a:r>
              <a:rPr lang="en-US"/>
              <a:t>Make necessary changes on your local device and save them when finished</a:t>
            </a:r>
          </a:p>
          <a:p>
            <a:pPr lvl="3"/>
            <a:r>
              <a:rPr lang="en-US"/>
              <a:t>Always make sure your changes are being tracked!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3D02F-CDF2-DFB8-D527-13B47D32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&amp; Accessing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F5650-03A4-4536-7FAE-2A12C1A3DB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FA4D2-554C-AEF4-042B-D821AC0F7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26288-6F3C-0385-8FB5-785DB40F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65" y="3873128"/>
            <a:ext cx="10466503" cy="8885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BD379-D094-654A-7741-62B89F255B59}"/>
              </a:ext>
            </a:extLst>
          </p:cNvPr>
          <p:cNvCxnSpPr>
            <a:cxnSpLocks/>
          </p:cNvCxnSpPr>
          <p:nvPr/>
        </p:nvCxnSpPr>
        <p:spPr>
          <a:xfrm>
            <a:off x="3888203" y="3496430"/>
            <a:ext cx="525631" cy="26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0F12B5-2F9B-F486-6D71-56F11BF02B82}"/>
              </a:ext>
            </a:extLst>
          </p:cNvPr>
          <p:cNvCxnSpPr>
            <a:cxnSpLocks/>
          </p:cNvCxnSpPr>
          <p:nvPr/>
        </p:nvCxnSpPr>
        <p:spPr>
          <a:xfrm flipV="1">
            <a:off x="5928863" y="4621613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2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576C-560C-7843-9485-50504BD3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A0B26-3655-D54F-7802-6B912A449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602790" cy="4460876"/>
          </a:xfrm>
        </p:spPr>
        <p:txBody>
          <a:bodyPr/>
          <a:lstStyle/>
          <a:p>
            <a:pPr lvl="1"/>
            <a:r>
              <a:rPr lang="en-US"/>
              <a:t>After making changes on your local device, you will need to upload the file as a new version </a:t>
            </a:r>
          </a:p>
          <a:p>
            <a:pPr marL="342900" lvl="2" indent="-342900">
              <a:buAutoNum type="arabicPeriod" startAt="5"/>
            </a:pPr>
            <a:r>
              <a:rPr lang="en-US"/>
              <a:t>Go back to the Gateway using the link from the email you received on document collaboration</a:t>
            </a:r>
          </a:p>
          <a:p>
            <a:pPr marL="342900" lvl="2" indent="-342900">
              <a:buAutoNum type="arabicPeriod" startAt="5"/>
            </a:pPr>
            <a:r>
              <a:rPr lang="en-US"/>
              <a:t>Use the drop-down menu to click on </a:t>
            </a:r>
            <a:r>
              <a:rPr lang="en-US" b="1"/>
              <a:t>“Upload”</a:t>
            </a:r>
          </a:p>
          <a:p>
            <a:pPr marL="342900" lvl="2" indent="-342900">
              <a:buAutoNum type="arabicPeriod" startAt="5"/>
            </a:pPr>
            <a:r>
              <a:rPr lang="en-US"/>
              <a:t>Upload the document and provide a Version Title that includes the date</a:t>
            </a:r>
            <a:endParaRPr lang="en-US" i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B84B6B-4E27-19A3-4960-4D59C7D7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&amp; Accessing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74B73-0013-139E-CC39-CA4C7C1E2C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572F4-A5E7-8B6D-97C7-86A871999D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23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A0872C0-03EE-9CC8-1B88-E98EB1D4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32"/>
          <a:stretch/>
        </p:blipFill>
        <p:spPr>
          <a:xfrm>
            <a:off x="1597584" y="3233407"/>
            <a:ext cx="8585103" cy="27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5566-EB5E-5F94-9A2C-566900A4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000C6-DF3A-5335-C995-6F5F348F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Providence teams will now review your edits for redlines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8.  </a:t>
            </a:r>
            <a:r>
              <a:rPr lang="en-US"/>
              <a:t>After uploading, you should see the message </a:t>
            </a:r>
            <a:r>
              <a:rPr lang="en-US" i="1"/>
              <a:t>“Your Approval Group has been Completed/Finalized”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19E28-AB72-A9F7-0CA2-35F5EBD4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&amp; Accessing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663B-0260-97A4-F8D6-9C8856179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CD3B-02DA-4D8D-86F4-E21B0BDCFA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24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2CB574F-AC94-0C91-1EAA-6DA5AB21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63" y="2650473"/>
            <a:ext cx="8779001" cy="3208298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753440A-7AA6-F4ED-BFD6-D36BB25B482E}"/>
              </a:ext>
            </a:extLst>
          </p:cNvPr>
          <p:cNvSpPr txBox="1">
            <a:spLocks/>
          </p:cNvSpPr>
          <p:nvPr/>
        </p:nvSpPr>
        <p:spPr>
          <a:xfrm>
            <a:off x="211669" y="6073694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This process will continue until all redlines are addressed,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57129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28BA-5864-4E00-DCFC-5346E93B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37EF70-E7A5-85E5-D618-CB49A78C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Redline Process in the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7CF36-546E-22E5-CAA8-DC6F7EABB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7C857-1168-D9DA-9717-AB3D462AD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25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4B43FE2-9645-FEC8-D102-A3EEF50A3FF9}"/>
              </a:ext>
            </a:extLst>
          </p:cNvPr>
          <p:cNvSpPr txBox="1">
            <a:spLocks/>
          </p:cNvSpPr>
          <p:nvPr/>
        </p:nvSpPr>
        <p:spPr>
          <a:xfrm>
            <a:off x="681451" y="3061865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Receive an email to Address Redlines</a:t>
            </a:r>
          </a:p>
          <a:p>
            <a:pPr lvl="1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774CB44-1705-EB56-E1C7-04AFB70E3922}"/>
              </a:ext>
            </a:extLst>
          </p:cNvPr>
          <p:cNvSpPr txBox="1">
            <a:spLocks/>
          </p:cNvSpPr>
          <p:nvPr/>
        </p:nvSpPr>
        <p:spPr>
          <a:xfrm>
            <a:off x="2906967" y="3011849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Access Gateway to Download the Agreement</a:t>
            </a:r>
          </a:p>
          <a:p>
            <a:pPr lvl="1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140CCA-BAE2-C838-63FC-5B7B14C8D367}"/>
              </a:ext>
            </a:extLst>
          </p:cNvPr>
          <p:cNvSpPr txBox="1">
            <a:spLocks/>
          </p:cNvSpPr>
          <p:nvPr/>
        </p:nvSpPr>
        <p:spPr>
          <a:xfrm>
            <a:off x="5092193" y="2995503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View/Edit Redlines Locally as Needed</a:t>
            </a:r>
          </a:p>
          <a:p>
            <a:pPr lvl="1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E643CF2-D635-7F75-CA32-B415D4638328}"/>
              </a:ext>
            </a:extLst>
          </p:cNvPr>
          <p:cNvSpPr txBox="1">
            <a:spLocks/>
          </p:cNvSpPr>
          <p:nvPr/>
        </p:nvSpPr>
        <p:spPr>
          <a:xfrm>
            <a:off x="7245326" y="2957900"/>
            <a:ext cx="1795590" cy="1214377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Upload the New Version into Gateway</a:t>
            </a:r>
          </a:p>
          <a:p>
            <a:pPr lvl="1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8E8944-66A1-9040-EAC1-DA0F1C52F74F}"/>
              </a:ext>
            </a:extLst>
          </p:cNvPr>
          <p:cNvSpPr txBox="1">
            <a:spLocks/>
          </p:cNvSpPr>
          <p:nvPr/>
        </p:nvSpPr>
        <p:spPr>
          <a:xfrm>
            <a:off x="9281858" y="2984561"/>
            <a:ext cx="2032662" cy="1166471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Providence Teams Review Redlines / Make Edits</a:t>
            </a:r>
          </a:p>
          <a:p>
            <a:pPr lvl="1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D3AED85-A2A9-4EA5-5C06-CF46099097D4}"/>
              </a:ext>
            </a:extLst>
          </p:cNvPr>
          <p:cNvSpPr/>
          <p:nvPr/>
        </p:nvSpPr>
        <p:spPr>
          <a:xfrm>
            <a:off x="2666025" y="3321106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CDA1ECC-B6CC-7E9E-A8F4-3417F7CC5B2C}"/>
              </a:ext>
            </a:extLst>
          </p:cNvPr>
          <p:cNvSpPr/>
          <p:nvPr/>
        </p:nvSpPr>
        <p:spPr>
          <a:xfrm>
            <a:off x="4947594" y="3331563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07ACEC-7E24-2D03-4F13-792806BAC448}"/>
              </a:ext>
            </a:extLst>
          </p:cNvPr>
          <p:cNvSpPr/>
          <p:nvPr/>
        </p:nvSpPr>
        <p:spPr>
          <a:xfrm>
            <a:off x="7004384" y="3338484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89173AB-BA08-D386-E046-AADDC8362323}"/>
              </a:ext>
            </a:extLst>
          </p:cNvPr>
          <p:cNvSpPr/>
          <p:nvPr/>
        </p:nvSpPr>
        <p:spPr>
          <a:xfrm>
            <a:off x="9089171" y="3347362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80EA191D-73E4-8D93-AAB5-DC8DEDF47989}"/>
              </a:ext>
            </a:extLst>
          </p:cNvPr>
          <p:cNvSpPr/>
          <p:nvPr/>
        </p:nvSpPr>
        <p:spPr>
          <a:xfrm rot="10800000">
            <a:off x="1535836" y="2169724"/>
            <a:ext cx="8835900" cy="7315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F56EBD5A-1DFB-28C3-BF81-BB913217FAB4}"/>
              </a:ext>
            </a:extLst>
          </p:cNvPr>
          <p:cNvSpPr/>
          <p:nvPr/>
        </p:nvSpPr>
        <p:spPr>
          <a:xfrm rot="5400000">
            <a:off x="9840989" y="20435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Notes and Comments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5D76-92A1-B129-44C1-294E97E8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91241-FEAE-7FF3-B13D-D4BBCFC84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If needed, you can communicate with the School Affiliations Team through comments and notes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Log into the Gateway and click on the waffle icon (9 white dots) on the top left corner of the page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Click on </a:t>
            </a:r>
            <a:r>
              <a:rPr lang="en-US" b="1"/>
              <a:t>Requests</a:t>
            </a:r>
            <a:r>
              <a:rPr lang="en-US"/>
              <a:t>, then click on </a:t>
            </a:r>
            <a:r>
              <a:rPr lang="en-US" b="1"/>
              <a:t>View Requests</a:t>
            </a:r>
          </a:p>
          <a:p>
            <a:pPr marL="342900" lvl="2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D938B8-2E6B-D1C2-59C2-EAA7AB40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and Notes in the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F2A29-84D4-BAB2-8AC0-4DE976EAF6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57914-5AD8-FDEE-879D-603ADB348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1CAF7-F763-D77C-5B0A-68F91EB1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52" y="3030706"/>
            <a:ext cx="9488129" cy="31986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E4CF27-9526-D12C-6052-3114571C6C97}"/>
              </a:ext>
            </a:extLst>
          </p:cNvPr>
          <p:cNvCxnSpPr>
            <a:cxnSpLocks/>
          </p:cNvCxnSpPr>
          <p:nvPr/>
        </p:nvCxnSpPr>
        <p:spPr>
          <a:xfrm flipV="1">
            <a:off x="1184799" y="448995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19D1-080A-D491-7788-EFDC6A6F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1912C-FE80-042A-A6CA-6969F9FAD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If needed, you can communicate with the School Affiliations Team through comments and notes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Click on </a:t>
            </a:r>
            <a:r>
              <a:rPr lang="en-US" b="1"/>
              <a:t>“View” </a:t>
            </a:r>
            <a:r>
              <a:rPr lang="en-US"/>
              <a:t>for your request</a:t>
            </a:r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9D8ED9-E847-47C3-9E7E-44D8C42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and Notes in the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7E1A0-0681-D286-850A-06A57CC0DB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BE1C-7891-3D16-B1E3-58003BEDC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28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E4D254-BC41-916F-2751-43DDFE394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2"/>
          <a:stretch/>
        </p:blipFill>
        <p:spPr>
          <a:xfrm>
            <a:off x="1404217" y="2808038"/>
            <a:ext cx="9378799" cy="27370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024EC-FBBE-C29B-8C4E-6BE790173BE4}"/>
              </a:ext>
            </a:extLst>
          </p:cNvPr>
          <p:cNvCxnSpPr>
            <a:cxnSpLocks/>
          </p:cNvCxnSpPr>
          <p:nvPr/>
        </p:nvCxnSpPr>
        <p:spPr>
          <a:xfrm flipV="1">
            <a:off x="2997609" y="5365391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07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19D1-080A-D491-7788-EFDC6A6F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1912C-FE80-042A-A6CA-6969F9FAD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If needed, you can communicate with the School Affiliations Team through comments and notes</a:t>
            </a:r>
          </a:p>
          <a:p>
            <a:pPr marL="342900" lvl="2" indent="-342900">
              <a:buAutoNum type="arabicPeriod" startAt="4"/>
            </a:pPr>
            <a:r>
              <a:rPr lang="en-US"/>
              <a:t>Scroll down to the </a:t>
            </a:r>
            <a:r>
              <a:rPr lang="en-US" i="1"/>
              <a:t>Notes/Comments </a:t>
            </a:r>
            <a:r>
              <a:rPr lang="en-US"/>
              <a:t>section and enter a note or comment</a:t>
            </a:r>
          </a:p>
          <a:p>
            <a:pPr marL="342900" lvl="2" indent="-342900">
              <a:buAutoNum type="arabicPeriod" startAt="4"/>
            </a:pPr>
            <a:r>
              <a:rPr lang="en-US"/>
              <a:t>Click </a:t>
            </a:r>
            <a:r>
              <a:rPr lang="en-US" b="1"/>
              <a:t>Save Note </a:t>
            </a:r>
            <a:r>
              <a:rPr lang="en-US"/>
              <a:t>when finished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9D8ED9-E847-47C3-9E7E-44D8C42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and Notes in the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7E1A0-0681-D286-850A-06A57CC0DB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BE1C-7891-3D16-B1E3-58003BEDC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704A8-B453-BC39-4D9F-0DA96CAA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05" y="2980453"/>
            <a:ext cx="7842845" cy="30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D4EE-E38B-1061-0CDF-A6C9557A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Cobblestone &amp; </a:t>
            </a:r>
            <a:br>
              <a:rPr lang="en-US"/>
            </a:br>
            <a:r>
              <a:rPr lang="en-US"/>
              <a:t>Affiliation Agreement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3D2D8-C343-B1EA-DB74-7D2CA7F5AB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1465-F604-4D26-D01D-119437478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1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Approving &amp; Signing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7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A99E-BE3F-74C2-F62C-0BB67EE6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C4A3A-9C75-7AF3-92A2-5364B1863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When you get to the stage where you downloaded the agreement to view redlines but you don’t think any further changes are needed, you can then approve the agreement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You </a:t>
            </a:r>
            <a:r>
              <a:rPr lang="en-US" u="sng"/>
              <a:t>do not</a:t>
            </a:r>
            <a:r>
              <a:rPr lang="en-US"/>
              <a:t> need to reupload the document in this step. Go back to the Gateway using the link from the latest document collaboration email.</a:t>
            </a:r>
          </a:p>
          <a:p>
            <a:pPr marL="342900" lvl="2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9410E9-DE4E-1B1E-ADEE-779A6AB1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C3FC7-0C83-FC45-7A4F-6FC3400ED2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3951-C1EE-F6B3-08E3-C6809B28AD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2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5D76-92A1-B129-44C1-294E97E8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91241-FEAE-7FF3-B13D-D4BBCFC84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now approve the affiliation agreement</a:t>
            </a:r>
          </a:p>
          <a:p>
            <a:pPr marL="342900" lvl="2" indent="-342900">
              <a:buAutoNum type="arabicPeriod" startAt="2"/>
            </a:pPr>
            <a:r>
              <a:rPr lang="en-US"/>
              <a:t>Click on </a:t>
            </a:r>
            <a:r>
              <a:rPr lang="en-US" b="1"/>
              <a:t>“Check In” </a:t>
            </a:r>
            <a:r>
              <a:rPr lang="en-US"/>
              <a:t>to check the document back in without changes</a:t>
            </a:r>
            <a:endParaRPr lang="en-US" b="1"/>
          </a:p>
          <a:p>
            <a:pPr marL="342900" lvl="2" indent="-342900">
              <a:buAutoNum type="arabicPeriod" startAt="2"/>
            </a:pPr>
            <a:r>
              <a:rPr lang="en-US"/>
              <a:t>Use the drop-down menu to click </a:t>
            </a:r>
            <a:r>
              <a:rPr lang="en-US" b="1"/>
              <a:t>“Approve”</a:t>
            </a:r>
          </a:p>
          <a:p>
            <a:pPr lvl="3"/>
            <a:r>
              <a:rPr lang="en-US"/>
              <a:t>This action confirms your approval to the current version of the agreement with all the changes included in the agreement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D938B8-2E6B-D1C2-59C2-EAA7AB40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Approving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F2A29-84D4-BAB2-8AC0-4DE976EAF6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57914-5AD8-FDEE-879D-603ADB348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FE53FCE-7250-87C2-52E5-EC6B88333E7B}"/>
              </a:ext>
            </a:extLst>
          </p:cNvPr>
          <p:cNvSpPr txBox="1">
            <a:spLocks/>
          </p:cNvSpPr>
          <p:nvPr/>
        </p:nvSpPr>
        <p:spPr>
          <a:xfrm>
            <a:off x="211669" y="6235205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Providence teams will now view and approve the agreement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AAEEFE-DC68-726C-87D5-15964EAAE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37" y="3272930"/>
            <a:ext cx="6805250" cy="28577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E4A6C9-496D-1412-DBB1-14EA09B7F3CC}"/>
              </a:ext>
            </a:extLst>
          </p:cNvPr>
          <p:cNvCxnSpPr>
            <a:cxnSpLocks/>
          </p:cNvCxnSpPr>
          <p:nvPr/>
        </p:nvCxnSpPr>
        <p:spPr>
          <a:xfrm flipV="1">
            <a:off x="3185664" y="458169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480EAB-F03B-CAE1-AB3B-90786C0B530F}"/>
              </a:ext>
            </a:extLst>
          </p:cNvPr>
          <p:cNvCxnSpPr>
            <a:cxnSpLocks/>
          </p:cNvCxnSpPr>
          <p:nvPr/>
        </p:nvCxnSpPr>
        <p:spPr>
          <a:xfrm flipV="1">
            <a:off x="6266215" y="522305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285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A9CE0-1E25-2CB4-D3B2-DCA3046D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8AB5B-6598-A56D-1DDA-D703C38F3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After all redlines have been reviewed and accepted by all parties, you will sign the affiliation agreement in Gateway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You should receive an invitation email on the signing process, click on the link “Sign Your Document” to access the webpage in Gateway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Please read the Electronic Record and Signature Disclosure, check the box if you agree and click continue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Review the affiliation agreement. Use the drop-down menu at the top to move to the next page</a:t>
            </a:r>
          </a:p>
          <a:p>
            <a:pPr marL="0" lvl="2" indent="0">
              <a:buNone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084407-D28E-5B83-963D-AA2B9941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6B087-28F2-220D-8F28-2287C426D1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C277-855E-FEF6-9E61-F781BB5B2F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33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265D7AD-4AFE-1855-0BDF-D592DB1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71" y="3639415"/>
            <a:ext cx="7029302" cy="29091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B0E263-7926-2E00-AE73-4AD8C17761EF}"/>
              </a:ext>
            </a:extLst>
          </p:cNvPr>
          <p:cNvCxnSpPr>
            <a:cxnSpLocks/>
          </p:cNvCxnSpPr>
          <p:nvPr/>
        </p:nvCxnSpPr>
        <p:spPr>
          <a:xfrm flipV="1">
            <a:off x="5192017" y="3726656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70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E500E-3D96-7D58-34DF-9C9C01E4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2F7F3-E722-10B2-C2D6-A11D6FD65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Inserting signature</a:t>
            </a:r>
          </a:p>
          <a:p>
            <a:pPr marL="342900" lvl="2" indent="-342900">
              <a:buAutoNum type="arabicPeriod" startAt="4"/>
            </a:pPr>
            <a:r>
              <a:rPr lang="en-US"/>
              <a:t>When you finish reviewing the agreement, go to the signature page of the agreement</a:t>
            </a:r>
          </a:p>
          <a:p>
            <a:pPr marL="342900" lvl="2" indent="-342900">
              <a:buAutoNum type="arabicPeriod" startAt="4"/>
            </a:pPr>
            <a:r>
              <a:rPr lang="en-US"/>
              <a:t>Click on the signature box on the appropriate signature line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3608B8-34AF-5B03-EF57-15673F6D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A3493-0C7E-0E57-0198-A8150CF611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F3C7-8D31-713D-653E-48A4CB1719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34</a:t>
            </a:fld>
            <a:endParaRPr lang="en-US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41C04897-B04B-9630-2B72-BC0493F1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88" y="2838162"/>
            <a:ext cx="7864522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5EF6-738E-9685-EE59-5CA0BECD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4E481-4ACD-3DB1-AD65-483448B78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Inserting signature</a:t>
            </a:r>
          </a:p>
          <a:p>
            <a:pPr marL="342900" lvl="2" indent="-342900">
              <a:buAutoNum type="arabicPeriod" startAt="6"/>
            </a:pPr>
            <a:r>
              <a:rPr lang="en-US"/>
              <a:t>Using your preferred method, sign the agreement</a:t>
            </a:r>
          </a:p>
          <a:p>
            <a:pPr marL="342900" lvl="2" indent="-342900">
              <a:buAutoNum type="arabicPeriod" startAt="6"/>
            </a:pPr>
            <a:r>
              <a:rPr lang="en-US"/>
              <a:t>Click </a:t>
            </a:r>
            <a:r>
              <a:rPr lang="en-US" b="1"/>
              <a:t>“Save” </a:t>
            </a:r>
            <a:r>
              <a:rPr lang="en-US"/>
              <a:t>when finished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170F8F-360A-ECAF-14BA-D0BF16D4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76B98-CB00-27EB-FA74-73F1E1A3C6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2CB6-D9DC-5819-5EE1-078E48E7E7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35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6BE76B-C072-A3DD-5185-8D21470A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19" y="2839380"/>
            <a:ext cx="7933107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5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532EE-09EB-00D1-594F-A502AD21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37843-0F65-D3EE-3FF7-43471B400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Inserting Initials</a:t>
            </a:r>
          </a:p>
          <a:p>
            <a:pPr marL="342900" lvl="2" indent="-342900">
              <a:buAutoNum type="arabicPeriod" startAt="8"/>
            </a:pPr>
            <a:r>
              <a:rPr lang="en-US"/>
              <a:t>Click on the text box for your initials</a:t>
            </a:r>
          </a:p>
          <a:p>
            <a:pPr marL="342900" lvl="2" indent="-342900">
              <a:buAutoNum type="arabicPeriod" startAt="8"/>
            </a:pPr>
            <a:r>
              <a:rPr lang="en-US"/>
              <a:t>Type in your initials</a:t>
            </a:r>
          </a:p>
          <a:p>
            <a:pPr marL="342900" lvl="2" indent="-342900">
              <a:buAutoNum type="arabicPeriod" startAt="8"/>
            </a:pPr>
            <a:r>
              <a:rPr lang="en-US"/>
              <a:t>Click </a:t>
            </a:r>
            <a:r>
              <a:rPr lang="en-US" b="1"/>
              <a:t>“Save”</a:t>
            </a:r>
            <a:r>
              <a:rPr lang="en-US"/>
              <a:t> when finished</a:t>
            </a:r>
            <a:endParaRPr lang="en-US" b="1"/>
          </a:p>
          <a:p>
            <a:pPr marL="342900" lvl="2" indent="-342900">
              <a:buAutoNum type="arabicPeriod" startAt="6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F15E0D-BAAB-4038-39C3-8EC1B396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07460-4531-DEB2-1F6D-24CB982D18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22D88-F0C6-DBEF-88CF-E488FF5D4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36</a:t>
            </a:fld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A1DDBA5-6BBF-2632-5356-8945F33F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52" y="3105189"/>
            <a:ext cx="7629920" cy="31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7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8CCE-6B49-46BA-B0D3-AB313068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E1A18-5313-EA32-B6A3-9D69753C4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Inserting Date</a:t>
            </a:r>
          </a:p>
          <a:p>
            <a:pPr marL="342900" lvl="2" indent="-342900">
              <a:buAutoNum type="arabicPeriod" startAt="11"/>
            </a:pPr>
            <a:r>
              <a:rPr lang="en-US"/>
              <a:t> Click on the date box on the appropriate date line</a:t>
            </a:r>
          </a:p>
          <a:p>
            <a:pPr marL="342900" lvl="2" indent="-342900">
              <a:buAutoNum type="arabicPeriod" startAt="11"/>
            </a:pPr>
            <a:r>
              <a:rPr lang="en-US"/>
              <a:t> Select the appropriate date and its format</a:t>
            </a:r>
          </a:p>
          <a:p>
            <a:pPr marL="342900" lvl="2" indent="-342900">
              <a:buAutoNum type="arabicPeriod" startAt="11"/>
            </a:pPr>
            <a:r>
              <a:rPr lang="en-US"/>
              <a:t> Click </a:t>
            </a:r>
            <a:r>
              <a:rPr lang="en-US" b="1"/>
              <a:t>“Save” </a:t>
            </a:r>
            <a:r>
              <a:rPr lang="en-US"/>
              <a:t>when finished</a:t>
            </a:r>
            <a:endParaRPr lang="en-US" b="1"/>
          </a:p>
          <a:p>
            <a:pPr marL="342900" lvl="2" indent="-342900">
              <a:buAutoNum type="arabicPeriod" startAt="6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172A10-23BD-97A8-2129-97EB5E43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2DD0E-845D-28B5-07B8-C90B29C7F7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14DBE-4033-8155-C672-E98121153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37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C44798F-ACB7-534D-6069-BBFAFB86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58" y="3107415"/>
            <a:ext cx="7910245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91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7A83-BE49-5D92-BDE6-FDC8AED1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B4D50-2522-E7FF-A735-1CB1A5686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726862" cy="4460876"/>
          </a:xfrm>
        </p:spPr>
        <p:txBody>
          <a:bodyPr/>
          <a:lstStyle/>
          <a:p>
            <a:pPr lvl="1"/>
            <a:r>
              <a:rPr lang="en-US"/>
              <a:t>Verifying Signatures</a:t>
            </a:r>
          </a:p>
          <a:p>
            <a:pPr marL="342900" lvl="2" indent="-342900">
              <a:buAutoNum type="arabicPeriod" startAt="14"/>
            </a:pPr>
            <a:r>
              <a:rPr lang="en-US"/>
              <a:t>  Click </a:t>
            </a:r>
            <a:r>
              <a:rPr lang="en-US" b="1"/>
              <a:t>“Verifying and Complete”</a:t>
            </a:r>
          </a:p>
          <a:p>
            <a:pPr marL="342900" lvl="2" indent="-342900">
              <a:buAutoNum type="arabicPeriod" startAt="14"/>
            </a:pPr>
            <a:r>
              <a:rPr lang="en-US"/>
              <a:t>  Click </a:t>
            </a:r>
            <a:r>
              <a:rPr lang="en-US" b="1"/>
              <a:t>“Complete”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A20FE8-6881-C02D-3D3C-CC3137FA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E-signing Affiliation Agreement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F11D4-D17F-8AF8-CE2D-D4C368571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565C-D7BD-4DD2-2305-A48F6C8304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38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4D8BE97-90AD-3ADE-CE13-70FC70B7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39" y="2752016"/>
            <a:ext cx="7826418" cy="31320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F3C7FB-8670-E902-50D8-79D2274F9A53}"/>
              </a:ext>
            </a:extLst>
          </p:cNvPr>
          <p:cNvCxnSpPr>
            <a:cxnSpLocks/>
          </p:cNvCxnSpPr>
          <p:nvPr/>
        </p:nvCxnSpPr>
        <p:spPr>
          <a:xfrm flipV="1">
            <a:off x="1803386" y="3148845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E6C46-5BA5-0BDB-630D-117F5AD7ACB1}"/>
              </a:ext>
            </a:extLst>
          </p:cNvPr>
          <p:cNvCxnSpPr>
            <a:cxnSpLocks/>
          </p:cNvCxnSpPr>
          <p:nvPr/>
        </p:nvCxnSpPr>
        <p:spPr>
          <a:xfrm flipV="1">
            <a:off x="5227527" y="4717117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7C23D2E-86A0-5541-95CC-28D73DD09D2A}"/>
              </a:ext>
            </a:extLst>
          </p:cNvPr>
          <p:cNvSpPr txBox="1">
            <a:spLocks/>
          </p:cNvSpPr>
          <p:nvPr/>
        </p:nvSpPr>
        <p:spPr>
          <a:xfrm>
            <a:off x="461963" y="6026150"/>
            <a:ext cx="10771187" cy="400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You will see the message “Signature Process Finalized Successfully”</a:t>
            </a:r>
          </a:p>
        </p:txBody>
      </p:sp>
    </p:spTree>
    <p:extLst>
      <p:ext uri="{BB962C8B-B14F-4D97-AF65-F5344CB8AC3E}">
        <p14:creationId xmlns:p14="http://schemas.microsoft.com/office/powerpoint/2010/main" val="860034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C0B89-485F-E8E3-9638-48D06C7C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74B2-B94D-85B5-8E47-BD860CD3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B35DA-4F71-A2F3-C19B-7C5F0537C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B57A-0B89-07B5-07AE-3968C7065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593C8-8FD9-9F44-A281-50C36D305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2" y="1565274"/>
            <a:ext cx="11540647" cy="4460876"/>
          </a:xfrm>
        </p:spPr>
        <p:txBody>
          <a:bodyPr/>
          <a:lstStyle/>
          <a:p>
            <a:r>
              <a:rPr lang="en-US" dirty="0"/>
              <a:t>A contract management system that will be used for the affiliation agreement process with Providence.</a:t>
            </a:r>
          </a:p>
          <a:p>
            <a:endParaRPr lang="en-US" dirty="0"/>
          </a:p>
          <a:p>
            <a:r>
              <a:rPr lang="en-US" b="1" dirty="0"/>
              <a:t>Cobblestone Gateway: </a:t>
            </a:r>
            <a:r>
              <a:rPr lang="en-US" dirty="0"/>
              <a:t>The Gateway interface within CobbleStone is the main interface you will be working with. </a:t>
            </a:r>
            <a:r>
              <a:rPr lang="en-US" i="1" dirty="0"/>
              <a:t>Please bookmark the appropriate login screen when setting up your account.</a:t>
            </a:r>
          </a:p>
          <a:p>
            <a:endParaRPr lang="en-US" dirty="0"/>
          </a:p>
          <a:p>
            <a:pPr lvl="1" indent="-285750"/>
            <a:r>
              <a:rPr lang="en-US" dirty="0"/>
              <a:t>In the Gateway, you will be able to:</a:t>
            </a:r>
          </a:p>
          <a:p>
            <a:pPr lvl="2"/>
            <a:r>
              <a:rPr lang="en-US" dirty="0"/>
              <a:t>Initiate a request to start the agreement process</a:t>
            </a:r>
          </a:p>
          <a:p>
            <a:pPr lvl="2"/>
            <a:r>
              <a:rPr lang="en-US" dirty="0"/>
              <a:t>Access required documents</a:t>
            </a:r>
          </a:p>
          <a:p>
            <a:pPr lvl="2"/>
            <a:r>
              <a:rPr lang="en-US" dirty="0"/>
              <a:t>Communicate with School Affiliations team on redlines</a:t>
            </a:r>
          </a:p>
          <a:p>
            <a:pPr lvl="2"/>
            <a:r>
              <a:rPr lang="en-US" dirty="0"/>
              <a:t>Make edits and upload documents as necessary</a:t>
            </a:r>
          </a:p>
          <a:p>
            <a:pPr lvl="2"/>
            <a:r>
              <a:rPr lang="en-US" dirty="0"/>
              <a:t>Sign the affiliation agreement!</a:t>
            </a:r>
          </a:p>
          <a:p>
            <a:pPr lvl="2"/>
            <a:r>
              <a:rPr lang="en-US" dirty="0"/>
              <a:t>Download the fully executed affiliation agreement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BF0BD8-B673-194A-84CF-EA5B60BB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Cobblestone?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FEDB4-D86C-C546-99CA-2836FA3C3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4F089-F532-7344-85BB-2491CBEB7C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9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A29A-80E5-3627-F080-D87CA9A4B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246A0-B91E-6879-A36D-1A33C7BC5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now input your COI information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Click on the waffle icon (9 white dots) on the top left corner of the home page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Click on </a:t>
            </a:r>
            <a:r>
              <a:rPr lang="en-US" b="1"/>
              <a:t>Requests</a:t>
            </a:r>
            <a:r>
              <a:rPr lang="en-US"/>
              <a:t>, then click on </a:t>
            </a:r>
            <a:r>
              <a:rPr lang="en-US" b="1"/>
              <a:t>View Requests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081E75-C213-8848-14C4-0876451F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B83D3-2E92-C487-EEAD-18D6ABB0A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094D4-F242-DDD3-6D93-E7B716B2C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79233-C3E4-BA95-FBF2-64C6071EA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52" y="2750551"/>
            <a:ext cx="9488129" cy="31986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AC90B-96B2-6B31-FD29-6E2090AC0E24}"/>
              </a:ext>
            </a:extLst>
          </p:cNvPr>
          <p:cNvCxnSpPr>
            <a:cxnSpLocks/>
          </p:cNvCxnSpPr>
          <p:nvPr/>
        </p:nvCxnSpPr>
        <p:spPr>
          <a:xfrm flipV="1">
            <a:off x="1184799" y="4099901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6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673B-E285-C2D2-FD2F-FDCA7543E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117CA-8316-1701-1A32-4E1B946FB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now input your COI information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2.  </a:t>
            </a:r>
            <a:r>
              <a:rPr lang="en-US"/>
              <a:t>Click on </a:t>
            </a:r>
            <a:r>
              <a:rPr lang="en-US" b="1"/>
              <a:t>“View” </a:t>
            </a:r>
            <a:r>
              <a:rPr lang="en-US"/>
              <a:t>for the request you just made</a:t>
            </a:r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B169C2-ED50-BB17-A5B0-C89CC068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E511C-4DE9-53EC-8D62-2A44066097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71968-AD59-EA52-3724-22796265B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41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E149E51-0AD1-5E3B-E3B7-C9A82D619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5"/>
          <a:stretch/>
        </p:blipFill>
        <p:spPr>
          <a:xfrm>
            <a:off x="1530068" y="2831690"/>
            <a:ext cx="9378799" cy="27841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5F212A-F02C-B624-D3BB-CAAEC8D6B799}"/>
              </a:ext>
            </a:extLst>
          </p:cNvPr>
          <p:cNvCxnSpPr>
            <a:cxnSpLocks/>
          </p:cNvCxnSpPr>
          <p:nvPr/>
        </p:nvCxnSpPr>
        <p:spPr>
          <a:xfrm flipV="1">
            <a:off x="3105764" y="537924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45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E12B-8124-0130-4A13-FC663E4F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B5AB6-CDB1-E043-D2B2-297C41827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now input your COI information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In Request Details, scroll down to the section </a:t>
            </a:r>
            <a:r>
              <a:rPr lang="en-US" i="1"/>
              <a:t>“COI”</a:t>
            </a:r>
            <a:r>
              <a:rPr lang="en-US"/>
              <a:t> and click </a:t>
            </a:r>
            <a:r>
              <a:rPr lang="en-US" b="1"/>
              <a:t>“Add”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B7359C-5E89-E668-7439-34ECE2E8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01B97-FBA6-1E2B-A457-2710BAE7DF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E2610-76C6-2620-1953-238AFBB3C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42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A61D7F4-7E8D-35EB-A0EE-428593FD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83" y="2910285"/>
            <a:ext cx="9423445" cy="27973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AC5086-AD0B-5BBB-4D6C-07B7B345FC62}"/>
              </a:ext>
            </a:extLst>
          </p:cNvPr>
          <p:cNvCxnSpPr>
            <a:cxnSpLocks/>
          </p:cNvCxnSpPr>
          <p:nvPr/>
        </p:nvCxnSpPr>
        <p:spPr>
          <a:xfrm flipV="1">
            <a:off x="1294183" y="3515557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19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0EA3-6D81-771D-23A5-2C324CEB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E250A-87A1-172E-E9A4-AEB01454E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 dirty="0"/>
              <a:t>You will now enter your COI record information</a:t>
            </a:r>
          </a:p>
          <a:p>
            <a:pPr marL="342900" lvl="2" indent="-342900">
              <a:buAutoNum type="arabicPeriod" startAt="4"/>
            </a:pPr>
            <a:r>
              <a:rPr lang="en-US" dirty="0"/>
              <a:t>Enter your COI expiration date and any notes of your COI</a:t>
            </a:r>
          </a:p>
          <a:p>
            <a:pPr marL="342900" lvl="2" indent="-342900"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“Save &amp; Continue” </a:t>
            </a:r>
            <a:r>
              <a:rPr lang="en-US" dirty="0"/>
              <a:t>when finished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5B5672-BBBB-C85D-CF1C-F149746A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24A8A-BB3A-4312-FA9A-36B2380074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67668-D554-390A-3453-51DFEE666D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9EF80-FB8C-7340-0727-745DB282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14" y="2820289"/>
            <a:ext cx="8331984" cy="32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6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1B97-ED44-E4B7-361C-771EE02A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268BA-D06D-51B6-6562-30B91DD78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To complete the COI process, you will need to upload supporting documents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After creating a new COI record, you will be redirected back to the Request Details page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Scroll down to section </a:t>
            </a:r>
            <a:r>
              <a:rPr lang="en-US" i="1"/>
              <a:t>“Attached Files, Documents, Images”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6FF69F-A020-4218-F5E5-47DEA868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AA498-DF86-F689-C863-8A84A8346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DC9FF-D191-DF87-2D6F-5AC917421E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F2065B7-6B47-A39F-E538-8B22AF40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DA68B-D755-771A-BE8F-5C2ED69E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34" y="2985617"/>
            <a:ext cx="9738609" cy="30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6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BBE04-1AD4-4393-7F20-35BA2B640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55D94-47EC-E99C-35CC-3544DED4E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 dirty="0"/>
              <a:t>To complete the COI process, you will need to upload supporting documents</a:t>
            </a:r>
          </a:p>
          <a:p>
            <a:pPr marL="342900" lvl="2" indent="-342900">
              <a:buAutoNum type="arabicPeriod" startAt="3"/>
            </a:pPr>
            <a:r>
              <a:rPr lang="en-US" dirty="0"/>
              <a:t>Using the </a:t>
            </a:r>
            <a:r>
              <a:rPr lang="en-US" i="1" dirty="0"/>
              <a:t>Single File Upload </a:t>
            </a:r>
            <a:r>
              <a:rPr lang="en-US" dirty="0"/>
              <a:t>option to upload your COI documents</a:t>
            </a:r>
          </a:p>
          <a:p>
            <a:pPr marL="342900" lvl="2" indent="-342900">
              <a:buAutoNum type="arabicPeriod" startAt="3"/>
            </a:pPr>
            <a:r>
              <a:rPr lang="en-US" dirty="0">
                <a:ea typeface="Verdana"/>
                <a:cs typeface="Arial"/>
              </a:rPr>
              <a:t>Add a description for the document, including the term "COI" and its expiration date</a:t>
            </a:r>
            <a:endParaRPr lang="en-US" dirty="0"/>
          </a:p>
          <a:p>
            <a:pPr marL="342900" lvl="2" indent="-342900"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“Save file” </a:t>
            </a:r>
            <a:r>
              <a:rPr lang="en-US" dirty="0"/>
              <a:t>to add the document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59A389-5095-B5E1-050E-634F7D21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88193-BDB5-4420-3E06-68AE6A9ADB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D05CC-AC93-FFF7-BB9E-0FC88FF1F3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45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93F18B9-8238-4B73-5F03-64E81754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7A08CF8-3190-3330-D7E5-EBAFA4ADC6CB}"/>
              </a:ext>
            </a:extLst>
          </p:cNvPr>
          <p:cNvSpPr txBox="1">
            <a:spLocks/>
          </p:cNvSpPr>
          <p:nvPr/>
        </p:nvSpPr>
        <p:spPr>
          <a:xfrm>
            <a:off x="540143" y="6059639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You can upload multiple COI documents if needed, be sure to add a description for each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56C7A1-CC9E-D43D-007D-0DCA28CF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88" y="3092333"/>
            <a:ext cx="8637397" cy="26967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B27C41-3513-4F70-F6EA-2AC5B699214A}"/>
              </a:ext>
            </a:extLst>
          </p:cNvPr>
          <p:cNvCxnSpPr>
            <a:cxnSpLocks/>
          </p:cNvCxnSpPr>
          <p:nvPr/>
        </p:nvCxnSpPr>
        <p:spPr>
          <a:xfrm flipV="1">
            <a:off x="6780583" y="5012571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50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0D4B-090A-43CB-2437-1549B7A4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E6AE35-1FDC-60BA-3CC6-E4A97B113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 sz="2400">
                <a:ea typeface="Verdana"/>
                <a:cs typeface="Arial"/>
              </a:rPr>
              <a:t>Once you have created a COI record and uploaded the COI in the Gateway, the School Affiliations team will review your COI.</a:t>
            </a:r>
            <a:endParaRPr lang="en-US"/>
          </a:p>
          <a:p>
            <a:r>
              <a:rPr lang="en-US" sz="2400">
                <a:ea typeface="Verdana"/>
                <a:cs typeface="Arial"/>
              </a:rPr>
              <a:t>If your COI is rejected, you will be expected to follow the same steps to provide an updated COI:</a:t>
            </a:r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Create a new COI record in the Gateway</a:t>
            </a:r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Upload the new COI document in the Gateway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F6CD5-1878-B3D0-5876-4CCC8CD625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20DF0-B1FD-23CE-E71E-AD3EE28F12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46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D201F00-F3A4-AC4A-6274-420B09642C8D}"/>
              </a:ext>
            </a:extLst>
          </p:cNvPr>
          <p:cNvSpPr txBox="1">
            <a:spLocks/>
          </p:cNvSpPr>
          <p:nvPr/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Garamond"/>
              </a:rPr>
              <a:t>Approvals &amp; Rejections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B9D02F7-2BC0-6DD0-7964-4F3BB6B17BB5}"/>
              </a:ext>
            </a:extLst>
          </p:cNvPr>
          <p:cNvSpPr txBox="1">
            <a:spLocks/>
          </p:cNvSpPr>
          <p:nvPr/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vert="horz" lIns="0" tIns="0" rIns="457200" bIns="640080" rtlCol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6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200E-A2BF-E303-254E-B360CCD21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8DE0-F6B0-2964-0380-87FECA89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9214696" cy="4625975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2800" dirty="0"/>
              <a:t>Contact us at</a:t>
            </a:r>
            <a:r>
              <a:rPr lang="en-US" dirty="0"/>
              <a:t> </a:t>
            </a:r>
            <a:r>
              <a:rPr lang="en-US" sz="2400" dirty="0"/>
              <a:t>ORRegHRSchoolAffiliation@providence.org</a:t>
            </a:r>
            <a:br>
              <a:rPr lang="en-US" sz="2400" dirty="0"/>
            </a:br>
            <a:r>
              <a:rPr lang="en-US" sz="1600" dirty="0"/>
              <a:t>(Please do not reach out to CobbleStone directly, as they will be unable to assist)</a:t>
            </a:r>
            <a:br>
              <a:rPr lang="en-US" sz="2400" dirty="0"/>
            </a:br>
            <a:br>
              <a:rPr lang="en-US" sz="2400" dirty="0"/>
            </a:br>
            <a:r>
              <a:rPr lang="en-US" sz="3600" dirty="0"/>
              <a:t>Thank you and we look forward to work with you during the process!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6A065-053A-C599-EF79-D3CF1EBA2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95F46-8CB6-25EA-02AA-02C9E44EC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312C3B-B4B6-3744-A026-0581B600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Affiliation Agreement Process with Cobblestone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00A83-6B51-7744-B4D7-99F06E0FD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0E38-52FC-2E4F-8031-6CF8749C4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5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AE09FB-58C3-A707-2C2D-1DE7DC16C10C}"/>
              </a:ext>
            </a:extLst>
          </p:cNvPr>
          <p:cNvSpPr txBox="1">
            <a:spLocks/>
          </p:cNvSpPr>
          <p:nvPr/>
        </p:nvSpPr>
        <p:spPr>
          <a:xfrm>
            <a:off x="198255" y="3093737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Make a Request in Gateway</a:t>
            </a:r>
          </a:p>
          <a:p>
            <a:pPr lvl="1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FCA86C-E633-F53B-ABCD-873FAA206A7F}"/>
              </a:ext>
            </a:extLst>
          </p:cNvPr>
          <p:cNvSpPr txBox="1">
            <a:spLocks/>
          </p:cNvSpPr>
          <p:nvPr/>
        </p:nvSpPr>
        <p:spPr>
          <a:xfrm>
            <a:off x="2320355" y="3020272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 Affiliations Team Review</a:t>
            </a:r>
          </a:p>
          <a:p>
            <a:pPr lvl="1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CC8DC-0C1F-BD1D-69E9-1A50C48A0B04}"/>
              </a:ext>
            </a:extLst>
          </p:cNvPr>
          <p:cNvSpPr txBox="1">
            <a:spLocks/>
          </p:cNvSpPr>
          <p:nvPr/>
        </p:nvSpPr>
        <p:spPr>
          <a:xfrm>
            <a:off x="4256674" y="3020271"/>
            <a:ext cx="2032662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Access Agreement     in Gateway </a:t>
            </a:r>
          </a:p>
          <a:p>
            <a:pPr lvl="1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010B01C-F1C0-88CA-0437-C29D605D4589}"/>
              </a:ext>
            </a:extLst>
          </p:cNvPr>
          <p:cNvSpPr txBox="1">
            <a:spLocks/>
          </p:cNvSpPr>
          <p:nvPr/>
        </p:nvSpPr>
        <p:spPr>
          <a:xfrm>
            <a:off x="6008288" y="2919827"/>
            <a:ext cx="2032662" cy="1214377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Schools Review Redlines / Make Edits</a:t>
            </a:r>
          </a:p>
          <a:p>
            <a:pPr lvl="1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3C893B-A19D-9765-6DE5-C9F16777DF50}"/>
              </a:ext>
            </a:extLst>
          </p:cNvPr>
          <p:cNvSpPr txBox="1">
            <a:spLocks/>
          </p:cNvSpPr>
          <p:nvPr/>
        </p:nvSpPr>
        <p:spPr>
          <a:xfrm>
            <a:off x="10245908" y="3149891"/>
            <a:ext cx="1860366" cy="503223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E-sign Agreements  in Gateway</a:t>
            </a:r>
          </a:p>
          <a:p>
            <a:pPr lvl="1"/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678FFD8-6B45-D37B-478C-02C1726FAE0A}"/>
              </a:ext>
            </a:extLst>
          </p:cNvPr>
          <p:cNvSpPr txBox="1">
            <a:spLocks/>
          </p:cNvSpPr>
          <p:nvPr/>
        </p:nvSpPr>
        <p:spPr>
          <a:xfrm>
            <a:off x="8040950" y="2919826"/>
            <a:ext cx="2032662" cy="1166471"/>
          </a:xfrm>
          <a:prstGeom prst="rect">
            <a:avLst/>
          </a:prstGeo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285750" algn="ctr"/>
            <a:r>
              <a:rPr lang="en-US"/>
              <a:t>Providence Teams Review Redlines / Make Edits</a:t>
            </a:r>
          </a:p>
          <a:p>
            <a:pPr lvl="1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A59629F-E5D9-2F6D-4F23-D225BAF5CA34}"/>
              </a:ext>
            </a:extLst>
          </p:cNvPr>
          <p:cNvSpPr/>
          <p:nvPr/>
        </p:nvSpPr>
        <p:spPr>
          <a:xfrm>
            <a:off x="2224012" y="3321106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7B88301-0E7D-3248-52E6-3F4DEE367717}"/>
              </a:ext>
            </a:extLst>
          </p:cNvPr>
          <p:cNvSpPr/>
          <p:nvPr/>
        </p:nvSpPr>
        <p:spPr>
          <a:xfrm>
            <a:off x="4270484" y="3296141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63F4AC3-A8CA-5E79-E65A-25BE38088D25}"/>
              </a:ext>
            </a:extLst>
          </p:cNvPr>
          <p:cNvSpPr/>
          <p:nvPr/>
        </p:nvSpPr>
        <p:spPr>
          <a:xfrm>
            <a:off x="6052060" y="3321105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3D0C502-489D-19AE-293C-9D3B1CEDDE49}"/>
              </a:ext>
            </a:extLst>
          </p:cNvPr>
          <p:cNvSpPr/>
          <p:nvPr/>
        </p:nvSpPr>
        <p:spPr>
          <a:xfrm>
            <a:off x="7868654" y="3363844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93DC4F0-339D-B547-89DA-050B1691DDF6}"/>
              </a:ext>
            </a:extLst>
          </p:cNvPr>
          <p:cNvSpPr/>
          <p:nvPr/>
        </p:nvSpPr>
        <p:spPr>
          <a:xfrm>
            <a:off x="10138388" y="3352651"/>
            <a:ext cx="192687" cy="300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61E54AC8-9F8F-5D37-1023-D5C721584D00}"/>
              </a:ext>
            </a:extLst>
          </p:cNvPr>
          <p:cNvSpPr/>
          <p:nvPr/>
        </p:nvSpPr>
        <p:spPr>
          <a:xfrm flipH="1">
            <a:off x="7111014" y="2071207"/>
            <a:ext cx="1452694" cy="1292637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2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Cobblestone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Registering an Account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84439-736A-8E9C-9EBB-EF9C2BD1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F42E1-2AC1-6948-F484-D7401EE5C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336675"/>
            <a:ext cx="10771187" cy="1468639"/>
          </a:xfrm>
        </p:spPr>
        <p:txBody>
          <a:bodyPr/>
          <a:lstStyle/>
          <a:p>
            <a:pPr lvl="1"/>
            <a:r>
              <a:rPr lang="en-US" sz="1800" b="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Anyone from the school who needs access to your documents/process may create an account </a:t>
            </a:r>
          </a:p>
          <a:p>
            <a:pPr lvl="1"/>
            <a:r>
              <a:rPr lang="en-US" dirty="0"/>
              <a:t>Creating an account in Gateway</a:t>
            </a:r>
          </a:p>
          <a:p>
            <a:pPr lvl="4"/>
            <a:r>
              <a:rPr lang="en-US" dirty="0"/>
              <a:t>Use this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 to access Gateway for Providence</a:t>
            </a:r>
          </a:p>
          <a:p>
            <a:pPr lvl="4"/>
            <a:r>
              <a:rPr lang="en-US" dirty="0"/>
              <a:t>Click on </a:t>
            </a:r>
            <a:r>
              <a:rPr lang="en-US" b="1" dirty="0"/>
              <a:t>“Create Account” </a:t>
            </a:r>
            <a:r>
              <a:rPr lang="en-US" dirty="0"/>
              <a:t>on the left of the screen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2DE09E-A659-D108-5C8B-CA2505C3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303358"/>
            <a:ext cx="11263311" cy="876299"/>
          </a:xfrm>
        </p:spPr>
        <p:txBody>
          <a:bodyPr/>
          <a:lstStyle/>
          <a:p>
            <a:r>
              <a:rPr lang="en-US" dirty="0"/>
              <a:t>Signing 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FD41C-ABA8-81A7-AE97-62B7795D85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BCE8E-9C15-66A1-593C-B2CFB531A6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04B7E4-7963-0E24-2BED-540C1BFBA1FB}"/>
              </a:ext>
            </a:extLst>
          </p:cNvPr>
          <p:cNvCxnSpPr>
            <a:cxnSpLocks/>
          </p:cNvCxnSpPr>
          <p:nvPr/>
        </p:nvCxnSpPr>
        <p:spPr>
          <a:xfrm flipV="1">
            <a:off x="1156571" y="5183839"/>
            <a:ext cx="492513" cy="26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6FD54A-E154-5D82-72C7-FA41C2F5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84" y="2962332"/>
            <a:ext cx="8889065" cy="32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6034-0732-F3E3-EC0A-616FAA31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3542D-198E-901F-BC32-7C17800AE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3"/>
            <a:ext cx="10771187" cy="2127837"/>
          </a:xfrm>
        </p:spPr>
        <p:txBody>
          <a:bodyPr/>
          <a:lstStyle/>
          <a:p>
            <a:pPr lvl="1"/>
            <a:r>
              <a:rPr lang="en-US"/>
              <a:t>Creating an account in Gateway</a:t>
            </a:r>
          </a:p>
          <a:p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For </a:t>
            </a:r>
            <a:r>
              <a:rPr lang="en-US" b="1"/>
              <a:t>Account Type</a:t>
            </a:r>
            <a:r>
              <a:rPr lang="en-US"/>
              <a:t>, choose the appropriate school type for your school and click </a:t>
            </a:r>
            <a:r>
              <a:rPr lang="en-US" b="1"/>
              <a:t>Continue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84C076-AE5C-04C8-423B-01F8206E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Signing 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9BE23-1E8A-6194-3B8C-43F76950A8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E96B-2E15-E96B-7D4B-41AE1FB1B8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7F68F-5AFF-3FA7-D18B-8C5926AE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97" y="2618714"/>
            <a:ext cx="9367630" cy="32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7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VD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338E"/>
      </a:accent1>
      <a:accent2>
        <a:srgbClr val="38892F"/>
      </a:accent2>
      <a:accent3>
        <a:srgbClr val="EAE5D0"/>
      </a:accent3>
      <a:accent4>
        <a:srgbClr val="988C7E"/>
      </a:accent4>
      <a:accent5>
        <a:srgbClr val="71243A"/>
      </a:accent5>
      <a:accent6>
        <a:srgbClr val="D59A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ts val="2100"/>
          </a:lnSpc>
          <a:spcAft>
            <a:spcPts val="900"/>
          </a:spcAft>
          <a:defRPr sz="18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vMB_ppt_16x9_120320" id="{934ED705-3FB2-4150-84A8-764909F561C4}" vid="{F76E75DD-41E2-431A-B13B-6A75F94228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8EBBB8F37444192E719B6AB238BAF" ma:contentTypeVersion="23" ma:contentTypeDescription="Create a new document." ma:contentTypeScope="" ma:versionID="7d326d86b76916c21a0b18c05cdf3569">
  <xsd:schema xmlns:xsd="http://www.w3.org/2001/XMLSchema" xmlns:xs="http://www.w3.org/2001/XMLSchema" xmlns:p="http://schemas.microsoft.com/office/2006/metadata/properties" xmlns:ns1="http://schemas.microsoft.com/sharepoint/v3" xmlns:ns2="6f58348e-c204-40a6-a00b-acb0dd1452aa" xmlns:ns3="31a8ddf2-b1c6-4760-bd4b-1ac5928871c5" targetNamespace="http://schemas.microsoft.com/office/2006/metadata/properties" ma:root="true" ma:fieldsID="9b01fa01da4b3cb0084d0256a1df9016" ns1:_="" ns2:_="" ns3:_="">
    <xsd:import namespace="http://schemas.microsoft.com/sharepoint/v3"/>
    <xsd:import namespace="6f58348e-c204-40a6-a00b-acb0dd1452aa"/>
    <xsd:import namespace="31a8ddf2-b1c6-4760-bd4b-1ac592887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Det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8348e-c204-40a6-a00b-acb0dd14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etail" ma:index="23" nillable="true" ma:displayName="Detail" ma:format="Dropdown" ma:internalName="Detai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8ddf2-b1c6-4760-bd4b-1ac592887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38619ea-c45a-43fb-ba18-002931c7eb78}" ma:internalName="TaxCatchAll" ma:showField="CatchAllData" ma:web="31a8ddf2-b1c6-4760-bd4b-1ac592887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f58348e-c204-40a6-a00b-acb0dd1452aa">
      <Terms xmlns="http://schemas.microsoft.com/office/infopath/2007/PartnerControls"/>
    </lcf76f155ced4ddcb4097134ff3c332f>
    <Detail xmlns="6f58348e-c204-40a6-a00b-acb0dd1452aa" xsi:nil="true"/>
    <TaxCatchAll xmlns="31a8ddf2-b1c6-4760-bd4b-1ac5928871c5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5AFE98-7EA9-4BD0-88ED-899A27B0F13F}">
  <ds:schemaRefs>
    <ds:schemaRef ds:uri="31a8ddf2-b1c6-4760-bd4b-1ac5928871c5"/>
    <ds:schemaRef ds:uri="6f58348e-c204-40a6-a00b-acb0dd145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D29EF2-70C1-4F41-8538-2A9E76D73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4E80B-BE4B-47DE-829D-78F9730EE5D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31a8ddf2-b1c6-4760-bd4b-1ac5928871c5"/>
    <ds:schemaRef ds:uri="6f58348e-c204-40a6-a00b-acb0dd1452a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Cobblestone_Overview</Template>
  <TotalTime>6</TotalTime>
  <Words>1996</Words>
  <Application>Microsoft Office PowerPoint</Application>
  <PresentationFormat>Custom</PresentationFormat>
  <Paragraphs>286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Courier New</vt:lpstr>
      <vt:lpstr>Garamond</vt:lpstr>
      <vt:lpstr>Verdana</vt:lpstr>
      <vt:lpstr>Office Theme</vt:lpstr>
      <vt:lpstr>Cobblestone Gateway Overview</vt:lpstr>
      <vt:lpstr>PowerPoint Presentation</vt:lpstr>
      <vt:lpstr>Cobblestone &amp;  Affiliation Agreement Process</vt:lpstr>
      <vt:lpstr>What is Cobblestone?</vt:lpstr>
      <vt:lpstr>The Affiliation Agreement Process with Cobblestone</vt:lpstr>
      <vt:lpstr>Navigating Cobblestone Gateway</vt:lpstr>
      <vt:lpstr>Registering an Account</vt:lpstr>
      <vt:lpstr>Signing Up</vt:lpstr>
      <vt:lpstr>Signing Up</vt:lpstr>
      <vt:lpstr>Signing Up</vt:lpstr>
      <vt:lpstr>Making a Request</vt:lpstr>
      <vt:lpstr>Making a Request</vt:lpstr>
      <vt:lpstr>Making a Request</vt:lpstr>
      <vt:lpstr>Making a Request</vt:lpstr>
      <vt:lpstr>Making a Request</vt:lpstr>
      <vt:lpstr>Making a Request</vt:lpstr>
      <vt:lpstr>Making a Request</vt:lpstr>
      <vt:lpstr>Redline Process</vt:lpstr>
      <vt:lpstr>Viewing &amp; Accessing Agreement</vt:lpstr>
      <vt:lpstr>Using the Drop-Down Menu</vt:lpstr>
      <vt:lpstr>Viewing &amp; Accessing Agreement</vt:lpstr>
      <vt:lpstr>Viewing &amp; Accessing Agreement</vt:lpstr>
      <vt:lpstr>Viewing &amp; Accessing Agreement</vt:lpstr>
      <vt:lpstr>Viewing &amp; Accessing Agreement</vt:lpstr>
      <vt:lpstr>Redline Process in the Gateway</vt:lpstr>
      <vt:lpstr>Making Notes and Comments</vt:lpstr>
      <vt:lpstr>Comments and Notes in the Gateway</vt:lpstr>
      <vt:lpstr>Comments and Notes in the Gateway</vt:lpstr>
      <vt:lpstr>Comments and Notes in the Gateway</vt:lpstr>
      <vt:lpstr>Approving &amp; Signing Agreement</vt:lpstr>
      <vt:lpstr>Approving Agreement</vt:lpstr>
      <vt:lpstr>Approving Agreement</vt:lpstr>
      <vt:lpstr>E-signing Affiliation Agreement</vt:lpstr>
      <vt:lpstr>E-signing Affiliation Agreement</vt:lpstr>
      <vt:lpstr>E-signing Affiliation Agreement</vt:lpstr>
      <vt:lpstr>E-signing Affiliation Agreement</vt:lpstr>
      <vt:lpstr>E-signing Affiliation Agreement</vt:lpstr>
      <vt:lpstr>E-signing Affiliation Agreement</vt:lpstr>
      <vt:lpstr>COI Process</vt:lpstr>
      <vt:lpstr>Creating a New COI Record</vt:lpstr>
      <vt:lpstr>Creating a New COI Record</vt:lpstr>
      <vt:lpstr>Creating a New COI Record</vt:lpstr>
      <vt:lpstr>Creating a New COI Record</vt:lpstr>
      <vt:lpstr>Uploading COI Documents</vt:lpstr>
      <vt:lpstr>Uploading COI Documents</vt:lpstr>
      <vt:lpstr>PowerPoint Presentation</vt:lpstr>
      <vt:lpstr>Questions? Contact us at ORRegHRSchoolAffiliation@providence.org (Please do not reach out to CobbleStone directly, as they will be unable to assist)  Thank you and we look forward to work with you during the process!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Cobblestone Gateway Overview</dc:title>
  <dc:creator>Tseng, Hsin Ying</dc:creator>
  <cp:lastModifiedBy>Johnson, Alexander (he/him)</cp:lastModifiedBy>
  <cp:revision>1</cp:revision>
  <cp:lastPrinted>2020-01-27T22:16:08Z</cp:lastPrinted>
  <dcterms:created xsi:type="dcterms:W3CDTF">2024-02-05T17:04:28Z</dcterms:created>
  <dcterms:modified xsi:type="dcterms:W3CDTF">2024-06-25T02:10:52Z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0x010100F2C8EBBB8F37444192E719B6AB238BAF</vt:lpwstr>
  </property>
  <property fmtid="{D5CDD505-2E9C-101B-9397-08002B2CF9AE}" pid="3" name="MediaServiceImageTags">
    <vt:lpwstr/>
  </property>
</Properties>
</file>